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4"/>
  </p:notesMasterIdLst>
  <p:sldIdLst>
    <p:sldId id="257" r:id="rId5"/>
    <p:sldId id="258" r:id="rId6"/>
    <p:sldId id="280" r:id="rId7"/>
    <p:sldId id="259" r:id="rId8"/>
    <p:sldId id="273" r:id="rId9"/>
    <p:sldId id="269" r:id="rId10"/>
    <p:sldId id="260" r:id="rId11"/>
    <p:sldId id="263" r:id="rId12"/>
    <p:sldId id="262" r:id="rId13"/>
    <p:sldId id="264" r:id="rId14"/>
    <p:sldId id="277" r:id="rId15"/>
    <p:sldId id="271" r:id="rId16"/>
    <p:sldId id="275" r:id="rId17"/>
    <p:sldId id="276" r:id="rId18"/>
    <p:sldId id="270" r:id="rId19"/>
    <p:sldId id="278" r:id="rId20"/>
    <p:sldId id="274" r:id="rId21"/>
    <p:sldId id="265" r:id="rId22"/>
    <p:sldId id="279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082A"/>
    <a:srgbClr val="1740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89"/>
  </p:normalViewPr>
  <p:slideViewPr>
    <p:cSldViewPr snapToGrid="0">
      <p:cViewPr varScale="1">
        <p:scale>
          <a:sx n="147" d="100"/>
          <a:sy n="147" d="100"/>
        </p:scale>
        <p:origin x="1528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jandro Antonio Cruz Cruz" userId="26828502-a408-4f1d-bb75-ec9c8aaf912d" providerId="ADAL" clId="{7959F9B2-EDB9-46B7-A4C6-3CFDEC486EF6}"/>
    <pc:docChg chg="undo custSel addSld delSld modSld sldOrd">
      <pc:chgData name="Alejandro Antonio Cruz Cruz" userId="26828502-a408-4f1d-bb75-ec9c8aaf912d" providerId="ADAL" clId="{7959F9B2-EDB9-46B7-A4C6-3CFDEC486EF6}" dt="2025-11-30T07:32:22.842" v="1168"/>
      <pc:docMkLst>
        <pc:docMk/>
      </pc:docMkLst>
      <pc:sldChg chg="addSp modSp mod setBg">
        <pc:chgData name="Alejandro Antonio Cruz Cruz" userId="26828502-a408-4f1d-bb75-ec9c8aaf912d" providerId="ADAL" clId="{7959F9B2-EDB9-46B7-A4C6-3CFDEC486EF6}" dt="2025-11-30T05:21:57.182" v="962" actId="1076"/>
        <pc:sldMkLst>
          <pc:docMk/>
          <pc:sldMk cId="0" sldId="257"/>
        </pc:sldMkLst>
        <pc:spChg chg="mod">
          <ac:chgData name="Alejandro Antonio Cruz Cruz" userId="26828502-a408-4f1d-bb75-ec9c8aaf912d" providerId="ADAL" clId="{7959F9B2-EDB9-46B7-A4C6-3CFDEC486EF6}" dt="2025-11-30T05:21:43.883" v="959" actId="207"/>
          <ac:spMkLst>
            <pc:docMk/>
            <pc:sldMk cId="0" sldId="257"/>
            <ac:spMk id="2" creationId="{00000000-0000-0000-0000-000000000000}"/>
          </ac:spMkLst>
        </pc:spChg>
        <pc:spChg chg="mod">
          <ac:chgData name="Alejandro Antonio Cruz Cruz" userId="26828502-a408-4f1d-bb75-ec9c8aaf912d" providerId="ADAL" clId="{7959F9B2-EDB9-46B7-A4C6-3CFDEC486EF6}" dt="2025-11-30T05:21:57.182" v="962" actId="1076"/>
          <ac:spMkLst>
            <pc:docMk/>
            <pc:sldMk cId="0" sldId="257"/>
            <ac:spMk id="5" creationId="{E4D6CBA6-A607-09BB-A0C9-C5F0B114CB2E}"/>
          </ac:spMkLst>
        </pc:spChg>
        <pc:spChg chg="add">
          <ac:chgData name="Alejandro Antonio Cruz Cruz" userId="26828502-a408-4f1d-bb75-ec9c8aaf912d" providerId="ADAL" clId="{7959F9B2-EDB9-46B7-A4C6-3CFDEC486EF6}" dt="2025-11-30T02:43:59.330" v="310" actId="26606"/>
          <ac:spMkLst>
            <pc:docMk/>
            <pc:sldMk cId="0" sldId="257"/>
            <ac:spMk id="10" creationId="{D009D6D5-DAC2-4A8B-A17A-E206B9012D09}"/>
          </ac:spMkLst>
        </pc:spChg>
        <pc:picChg chg="mod ord">
          <ac:chgData name="Alejandro Antonio Cruz Cruz" userId="26828502-a408-4f1d-bb75-ec9c8aaf912d" providerId="ADAL" clId="{7959F9B2-EDB9-46B7-A4C6-3CFDEC486EF6}" dt="2025-11-30T05:21:55.295" v="961" actId="1076"/>
          <ac:picMkLst>
            <pc:docMk/>
            <pc:sldMk cId="0" sldId="257"/>
            <ac:picMk id="4" creationId="{7B497EC5-2489-EF07-9753-FD47864B0654}"/>
          </ac:picMkLst>
        </pc:picChg>
      </pc:sldChg>
      <pc:sldChg chg="addSp modSp mod setBg">
        <pc:chgData name="Alejandro Antonio Cruz Cruz" userId="26828502-a408-4f1d-bb75-ec9c8aaf912d" providerId="ADAL" clId="{7959F9B2-EDB9-46B7-A4C6-3CFDEC486EF6}" dt="2025-11-30T05:39:26.741" v="995" actId="20577"/>
        <pc:sldMkLst>
          <pc:docMk/>
          <pc:sldMk cId="0" sldId="258"/>
        </pc:sldMkLst>
        <pc:spChg chg="mod">
          <ac:chgData name="Alejandro Antonio Cruz Cruz" userId="26828502-a408-4f1d-bb75-ec9c8aaf912d" providerId="ADAL" clId="{7959F9B2-EDB9-46B7-A4C6-3CFDEC486EF6}" dt="2025-11-30T05:04:03.991" v="880" actId="1076"/>
          <ac:spMkLst>
            <pc:docMk/>
            <pc:sldMk cId="0" sldId="258"/>
            <ac:spMk id="2" creationId="{00000000-0000-0000-0000-000000000000}"/>
          </ac:spMkLst>
        </pc:spChg>
        <pc:spChg chg="mod">
          <ac:chgData name="Alejandro Antonio Cruz Cruz" userId="26828502-a408-4f1d-bb75-ec9c8aaf912d" providerId="ADAL" clId="{7959F9B2-EDB9-46B7-A4C6-3CFDEC486EF6}" dt="2025-11-30T05:39:26.741" v="995" actId="20577"/>
          <ac:spMkLst>
            <pc:docMk/>
            <pc:sldMk cId="0" sldId="258"/>
            <ac:spMk id="3" creationId="{00000000-0000-0000-0000-000000000000}"/>
          </ac:spMkLst>
        </pc:spChg>
        <pc:spChg chg="add">
          <ac:chgData name="Alejandro Antonio Cruz Cruz" userId="26828502-a408-4f1d-bb75-ec9c8aaf912d" providerId="ADAL" clId="{7959F9B2-EDB9-46B7-A4C6-3CFDEC486EF6}" dt="2025-11-30T02:14:03.609" v="17" actId="26606"/>
          <ac:spMkLst>
            <pc:docMk/>
            <pc:sldMk cId="0" sldId="258"/>
            <ac:spMk id="1031" creationId="{12609869-9E80-471B-A487-A53288E0E791}"/>
          </ac:spMkLst>
        </pc:spChg>
        <pc:spChg chg="add">
          <ac:chgData name="Alejandro Antonio Cruz Cruz" userId="26828502-a408-4f1d-bb75-ec9c8aaf912d" providerId="ADAL" clId="{7959F9B2-EDB9-46B7-A4C6-3CFDEC486EF6}" dt="2025-11-30T02:14:03.609" v="17" actId="26606"/>
          <ac:spMkLst>
            <pc:docMk/>
            <pc:sldMk cId="0" sldId="258"/>
            <ac:spMk id="1033" creationId="{7004738A-9D34-43E8-97D2-CA0EED4F8BE0}"/>
          </ac:spMkLst>
        </pc:spChg>
        <pc:spChg chg="add">
          <ac:chgData name="Alejandro Antonio Cruz Cruz" userId="26828502-a408-4f1d-bb75-ec9c8aaf912d" providerId="ADAL" clId="{7959F9B2-EDB9-46B7-A4C6-3CFDEC486EF6}" dt="2025-11-30T02:14:03.609" v="17" actId="26606"/>
          <ac:spMkLst>
            <pc:docMk/>
            <pc:sldMk cId="0" sldId="258"/>
            <ac:spMk id="1035" creationId="{B8B8D07F-F13E-443E-BA68-2D26672D76B9}"/>
          </ac:spMkLst>
        </pc:spChg>
        <pc:spChg chg="add">
          <ac:chgData name="Alejandro Antonio Cruz Cruz" userId="26828502-a408-4f1d-bb75-ec9c8aaf912d" providerId="ADAL" clId="{7959F9B2-EDB9-46B7-A4C6-3CFDEC486EF6}" dt="2025-11-30T02:14:03.609" v="17" actId="26606"/>
          <ac:spMkLst>
            <pc:docMk/>
            <pc:sldMk cId="0" sldId="258"/>
            <ac:spMk id="1037" creationId="{2813A4FA-24A5-41ED-A534-3807D1B2F344}"/>
          </ac:spMkLst>
        </pc:spChg>
        <pc:spChg chg="add">
          <ac:chgData name="Alejandro Antonio Cruz Cruz" userId="26828502-a408-4f1d-bb75-ec9c8aaf912d" providerId="ADAL" clId="{7959F9B2-EDB9-46B7-A4C6-3CFDEC486EF6}" dt="2025-11-30T02:14:03.609" v="17" actId="26606"/>
          <ac:spMkLst>
            <pc:docMk/>
            <pc:sldMk cId="0" sldId="258"/>
            <ac:spMk id="1039" creationId="{C3944F27-CA70-4E84-A51A-E6BF89558979}"/>
          </ac:spMkLst>
        </pc:spChg>
        <pc:picChg chg="add mod">
          <ac:chgData name="Alejandro Antonio Cruz Cruz" userId="26828502-a408-4f1d-bb75-ec9c8aaf912d" providerId="ADAL" clId="{7959F9B2-EDB9-46B7-A4C6-3CFDEC486EF6}" dt="2025-11-30T02:14:03.609" v="17" actId="26606"/>
          <ac:picMkLst>
            <pc:docMk/>
            <pc:sldMk cId="0" sldId="258"/>
            <ac:picMk id="1026" creationId="{A3FA7A14-A32E-54C6-C18A-ABB8CF57F87D}"/>
          </ac:picMkLst>
        </pc:picChg>
      </pc:sldChg>
      <pc:sldChg chg="addSp delSp modSp mod ord setBg">
        <pc:chgData name="Alejandro Antonio Cruz Cruz" userId="26828502-a408-4f1d-bb75-ec9c8aaf912d" providerId="ADAL" clId="{7959F9B2-EDB9-46B7-A4C6-3CFDEC486EF6}" dt="2025-11-30T06:21:11.909" v="1089" actId="1076"/>
        <pc:sldMkLst>
          <pc:docMk/>
          <pc:sldMk cId="0" sldId="259"/>
        </pc:sldMkLst>
        <pc:spChg chg="mod">
          <ac:chgData name="Alejandro Antonio Cruz Cruz" userId="26828502-a408-4f1d-bb75-ec9c8aaf912d" providerId="ADAL" clId="{7959F9B2-EDB9-46B7-A4C6-3CFDEC486EF6}" dt="2025-11-30T06:21:11.909" v="1089" actId="1076"/>
          <ac:spMkLst>
            <pc:docMk/>
            <pc:sldMk cId="0" sldId="259"/>
            <ac:spMk id="2" creationId="{00000000-0000-0000-0000-000000000000}"/>
          </ac:spMkLst>
        </pc:spChg>
        <pc:spChg chg="add mod">
          <ac:chgData name="Alejandro Antonio Cruz Cruz" userId="26828502-a408-4f1d-bb75-ec9c8aaf912d" providerId="ADAL" clId="{7959F9B2-EDB9-46B7-A4C6-3CFDEC486EF6}" dt="2025-11-30T06:21:03.960" v="1088" actId="1076"/>
          <ac:spMkLst>
            <pc:docMk/>
            <pc:sldMk cId="0" sldId="259"/>
            <ac:spMk id="5" creationId="{CCF82598-2BD2-7772-FA26-AA15889F42C0}"/>
          </ac:spMkLst>
        </pc:spChg>
        <pc:spChg chg="add">
          <ac:chgData name="Alejandro Antonio Cruz Cruz" userId="26828502-a408-4f1d-bb75-ec9c8aaf912d" providerId="ADAL" clId="{7959F9B2-EDB9-46B7-A4C6-3CFDEC486EF6}" dt="2025-11-30T06:20:11.471" v="1081" actId="26606"/>
          <ac:spMkLst>
            <pc:docMk/>
            <pc:sldMk cId="0" sldId="259"/>
            <ac:spMk id="2056" creationId="{D009D6D5-DAC2-4A8B-A17A-E206B9012D09}"/>
          </ac:spMkLst>
        </pc:spChg>
        <pc:picChg chg="add mod">
          <ac:chgData name="Alejandro Antonio Cruz Cruz" userId="26828502-a408-4f1d-bb75-ec9c8aaf912d" providerId="ADAL" clId="{7959F9B2-EDB9-46B7-A4C6-3CFDEC486EF6}" dt="2025-11-30T06:20:11.471" v="1081" actId="26606"/>
          <ac:picMkLst>
            <pc:docMk/>
            <pc:sldMk cId="0" sldId="259"/>
            <ac:picMk id="6" creationId="{701969F2-56C8-265C-752A-07225664CF05}"/>
          </ac:picMkLst>
        </pc:picChg>
      </pc:sldChg>
      <pc:sldChg chg="addSp delSp modSp mod ord setBg">
        <pc:chgData name="Alejandro Antonio Cruz Cruz" userId="26828502-a408-4f1d-bb75-ec9c8aaf912d" providerId="ADAL" clId="{7959F9B2-EDB9-46B7-A4C6-3CFDEC486EF6}" dt="2025-11-30T05:23:57.040" v="978" actId="1076"/>
        <pc:sldMkLst>
          <pc:docMk/>
          <pc:sldMk cId="0" sldId="260"/>
        </pc:sldMkLst>
        <pc:spChg chg="mod ord">
          <ac:chgData name="Alejandro Antonio Cruz Cruz" userId="26828502-a408-4f1d-bb75-ec9c8aaf912d" providerId="ADAL" clId="{7959F9B2-EDB9-46B7-A4C6-3CFDEC486EF6}" dt="2025-11-30T05:23:57.040" v="978" actId="1076"/>
          <ac:spMkLst>
            <pc:docMk/>
            <pc:sldMk cId="0" sldId="260"/>
            <ac:spMk id="2" creationId="{00000000-0000-0000-0000-000000000000}"/>
          </ac:spMkLst>
        </pc:spChg>
        <pc:spChg chg="add">
          <ac:chgData name="Alejandro Antonio Cruz Cruz" userId="26828502-a408-4f1d-bb75-ec9c8aaf912d" providerId="ADAL" clId="{7959F9B2-EDB9-46B7-A4C6-3CFDEC486EF6}" dt="2025-11-30T02:52:39.388" v="369" actId="26606"/>
          <ac:spMkLst>
            <pc:docMk/>
            <pc:sldMk cId="0" sldId="260"/>
            <ac:spMk id="3129" creationId="{04812C46-200A-4DEB-A05E-3ED6C68C2387}"/>
          </ac:spMkLst>
        </pc:spChg>
        <pc:spChg chg="add">
          <ac:chgData name="Alejandro Antonio Cruz Cruz" userId="26828502-a408-4f1d-bb75-ec9c8aaf912d" providerId="ADAL" clId="{7959F9B2-EDB9-46B7-A4C6-3CFDEC486EF6}" dt="2025-11-30T02:52:39.388" v="369" actId="26606"/>
          <ac:spMkLst>
            <pc:docMk/>
            <pc:sldMk cId="0" sldId="260"/>
            <ac:spMk id="3131" creationId="{D1EA859B-E555-4109-94F3-6700E046E008}"/>
          </ac:spMkLst>
        </pc:spChg>
        <pc:picChg chg="add mod">
          <ac:chgData name="Alejandro Antonio Cruz Cruz" userId="26828502-a408-4f1d-bb75-ec9c8aaf912d" providerId="ADAL" clId="{7959F9B2-EDB9-46B7-A4C6-3CFDEC486EF6}" dt="2025-11-30T04:21:50.512" v="792" actId="1076"/>
          <ac:picMkLst>
            <pc:docMk/>
            <pc:sldMk cId="0" sldId="260"/>
            <ac:picMk id="4" creationId="{483F10AA-BBF6-4860-7E90-C15BAEAEC379}"/>
          </ac:picMkLst>
        </pc:picChg>
      </pc:sldChg>
      <pc:sldChg chg="addSp delSp modSp mod ord modNotesTx">
        <pc:chgData name="Alejandro Antonio Cruz Cruz" userId="26828502-a408-4f1d-bb75-ec9c8aaf912d" providerId="ADAL" clId="{7959F9B2-EDB9-46B7-A4C6-3CFDEC486EF6}" dt="2025-11-30T05:33:10.296" v="988" actId="255"/>
        <pc:sldMkLst>
          <pc:docMk/>
          <pc:sldMk cId="0" sldId="262"/>
        </pc:sldMkLst>
        <pc:spChg chg="mod">
          <ac:chgData name="Alejandro Antonio Cruz Cruz" userId="26828502-a408-4f1d-bb75-ec9c8aaf912d" providerId="ADAL" clId="{7959F9B2-EDB9-46B7-A4C6-3CFDEC486EF6}" dt="2025-11-30T04:05:15.212" v="712" actId="14100"/>
          <ac:spMkLst>
            <pc:docMk/>
            <pc:sldMk cId="0" sldId="262"/>
            <ac:spMk id="2" creationId="{00000000-0000-0000-0000-000000000000}"/>
          </ac:spMkLst>
        </pc:spChg>
        <pc:picChg chg="add mod">
          <ac:chgData name="Alejandro Antonio Cruz Cruz" userId="26828502-a408-4f1d-bb75-ec9c8aaf912d" providerId="ADAL" clId="{7959F9B2-EDB9-46B7-A4C6-3CFDEC486EF6}" dt="2025-11-30T04:04:51.962" v="710" actId="14100"/>
          <ac:picMkLst>
            <pc:docMk/>
            <pc:sldMk cId="0" sldId="262"/>
            <ac:picMk id="4" creationId="{791AD596-EED4-5003-76A4-595DF06104E4}"/>
          </ac:picMkLst>
        </pc:picChg>
        <pc:picChg chg="add mod">
          <ac:chgData name="Alejandro Antonio Cruz Cruz" userId="26828502-a408-4f1d-bb75-ec9c8aaf912d" providerId="ADAL" clId="{7959F9B2-EDB9-46B7-A4C6-3CFDEC486EF6}" dt="2025-11-30T04:08:52.502" v="717" actId="1076"/>
          <ac:picMkLst>
            <pc:docMk/>
            <pc:sldMk cId="0" sldId="262"/>
            <ac:picMk id="5" creationId="{57A9A54D-DBC9-28A4-EE7E-B6F15D125666}"/>
          </ac:picMkLst>
        </pc:picChg>
      </pc:sldChg>
      <pc:sldChg chg="addSp modSp mod ord">
        <pc:chgData name="Alejandro Antonio Cruz Cruz" userId="26828502-a408-4f1d-bb75-ec9c8aaf912d" providerId="ADAL" clId="{7959F9B2-EDB9-46B7-A4C6-3CFDEC486EF6}" dt="2025-11-30T05:52:46.198" v="998" actId="1076"/>
        <pc:sldMkLst>
          <pc:docMk/>
          <pc:sldMk cId="0" sldId="263"/>
        </pc:sldMkLst>
        <pc:spChg chg="mod">
          <ac:chgData name="Alejandro Antonio Cruz Cruz" userId="26828502-a408-4f1d-bb75-ec9c8aaf912d" providerId="ADAL" clId="{7959F9B2-EDB9-46B7-A4C6-3CFDEC486EF6}" dt="2025-11-30T05:52:46.198" v="998" actId="1076"/>
          <ac:spMkLst>
            <pc:docMk/>
            <pc:sldMk cId="0" sldId="263"/>
            <ac:spMk id="2" creationId="{00000000-0000-0000-0000-000000000000}"/>
          </ac:spMkLst>
        </pc:spChg>
        <pc:picChg chg="add mod">
          <ac:chgData name="Alejandro Antonio Cruz Cruz" userId="26828502-a408-4f1d-bb75-ec9c8aaf912d" providerId="ADAL" clId="{7959F9B2-EDB9-46B7-A4C6-3CFDEC486EF6}" dt="2025-11-30T05:27:18.801" v="985"/>
          <ac:picMkLst>
            <pc:docMk/>
            <pc:sldMk cId="0" sldId="263"/>
            <ac:picMk id="3" creationId="{CB8CA092-0F20-283D-D81F-D3F97D3AC6A7}"/>
          </ac:picMkLst>
        </pc:picChg>
      </pc:sldChg>
      <pc:sldChg chg="addSp delSp modSp mod setBg">
        <pc:chgData name="Alejandro Antonio Cruz Cruz" userId="26828502-a408-4f1d-bb75-ec9c8aaf912d" providerId="ADAL" clId="{7959F9B2-EDB9-46B7-A4C6-3CFDEC486EF6}" dt="2025-11-30T06:18:56.241" v="1078" actId="1076"/>
        <pc:sldMkLst>
          <pc:docMk/>
          <pc:sldMk cId="0" sldId="264"/>
        </pc:sldMkLst>
        <pc:spChg chg="mod">
          <ac:chgData name="Alejandro Antonio Cruz Cruz" userId="26828502-a408-4f1d-bb75-ec9c8aaf912d" providerId="ADAL" clId="{7959F9B2-EDB9-46B7-A4C6-3CFDEC486EF6}" dt="2025-11-30T06:18:56.241" v="1078" actId="1076"/>
          <ac:spMkLst>
            <pc:docMk/>
            <pc:sldMk cId="0" sldId="264"/>
            <ac:spMk id="2" creationId="{00000000-0000-0000-0000-000000000000}"/>
          </ac:spMkLst>
        </pc:spChg>
        <pc:spChg chg="mod">
          <ac:chgData name="Alejandro Antonio Cruz Cruz" userId="26828502-a408-4f1d-bb75-ec9c8aaf912d" providerId="ADAL" clId="{7959F9B2-EDB9-46B7-A4C6-3CFDEC486EF6}" dt="2025-11-30T05:24:41.931" v="983" actId="1076"/>
          <ac:spMkLst>
            <pc:docMk/>
            <pc:sldMk cId="0" sldId="264"/>
            <ac:spMk id="3" creationId="{00000000-0000-0000-0000-000000000000}"/>
          </ac:spMkLst>
        </pc:spChg>
        <pc:spChg chg="add">
          <ac:chgData name="Alejandro Antonio Cruz Cruz" userId="26828502-a408-4f1d-bb75-ec9c8aaf912d" providerId="ADAL" clId="{7959F9B2-EDB9-46B7-A4C6-3CFDEC486EF6}" dt="2025-11-30T04:07:41.972" v="716" actId="26606"/>
          <ac:spMkLst>
            <pc:docMk/>
            <pc:sldMk cId="0" sldId="264"/>
            <ac:spMk id="13" creationId="{D009D6D5-DAC2-4A8B-A17A-E206B9012D09}"/>
          </ac:spMkLst>
        </pc:spChg>
        <pc:picChg chg="mod ord">
          <ac:chgData name="Alejandro Antonio Cruz Cruz" userId="26828502-a408-4f1d-bb75-ec9c8aaf912d" providerId="ADAL" clId="{7959F9B2-EDB9-46B7-A4C6-3CFDEC486EF6}" dt="2025-11-30T04:07:41.972" v="716" actId="26606"/>
          <ac:picMkLst>
            <pc:docMk/>
            <pc:sldMk cId="0" sldId="264"/>
            <ac:picMk id="4" creationId="{6754129C-52D6-6916-7175-0A5E2DAE8544}"/>
          </ac:picMkLst>
        </pc:picChg>
      </pc:sldChg>
      <pc:sldChg chg="addSp delSp modSp mod ord setBg">
        <pc:chgData name="Alejandro Antonio Cruz Cruz" userId="26828502-a408-4f1d-bb75-ec9c8aaf912d" providerId="ADAL" clId="{7959F9B2-EDB9-46B7-A4C6-3CFDEC486EF6}" dt="2025-11-30T07:30:44.869" v="1159" actId="1076"/>
        <pc:sldMkLst>
          <pc:docMk/>
          <pc:sldMk cId="0" sldId="265"/>
        </pc:sldMkLst>
        <pc:spChg chg="add mod">
          <ac:chgData name="Alejandro Antonio Cruz Cruz" userId="26828502-a408-4f1d-bb75-ec9c8aaf912d" providerId="ADAL" clId="{7959F9B2-EDB9-46B7-A4C6-3CFDEC486EF6}" dt="2025-11-30T07:30:44.869" v="1159" actId="1076"/>
          <ac:spMkLst>
            <pc:docMk/>
            <pc:sldMk cId="0" sldId="265"/>
            <ac:spMk id="3" creationId="{0E007291-98E5-8DD5-FBC6-A82C10D859FD}"/>
          </ac:spMkLst>
        </pc:spChg>
        <pc:spChg chg="add mod">
          <ac:chgData name="Alejandro Antonio Cruz Cruz" userId="26828502-a408-4f1d-bb75-ec9c8aaf912d" providerId="ADAL" clId="{7959F9B2-EDB9-46B7-A4C6-3CFDEC486EF6}" dt="2025-11-30T07:30:36.520" v="1158" actId="1076"/>
          <ac:spMkLst>
            <pc:docMk/>
            <pc:sldMk cId="0" sldId="265"/>
            <ac:spMk id="4" creationId="{F1E8F2A6-AC76-71D0-AA22-AECAE10CAAB9}"/>
          </ac:spMkLst>
        </pc:spChg>
        <pc:spChg chg="add">
          <ac:chgData name="Alejandro Antonio Cruz Cruz" userId="26828502-a408-4f1d-bb75-ec9c8aaf912d" providerId="ADAL" clId="{7959F9B2-EDB9-46B7-A4C6-3CFDEC486EF6}" dt="2025-11-30T06:14:48.690" v="1052" actId="26606"/>
          <ac:spMkLst>
            <pc:docMk/>
            <pc:sldMk cId="0" sldId="265"/>
            <ac:spMk id="10264" creationId="{D009D6D5-DAC2-4A8B-A17A-E206B9012D09}"/>
          </ac:spMkLst>
        </pc:spChg>
        <pc:picChg chg="add mod">
          <ac:chgData name="Alejandro Antonio Cruz Cruz" userId="26828502-a408-4f1d-bb75-ec9c8aaf912d" providerId="ADAL" clId="{7959F9B2-EDB9-46B7-A4C6-3CFDEC486EF6}" dt="2025-11-30T06:14:48.690" v="1052" actId="26606"/>
          <ac:picMkLst>
            <pc:docMk/>
            <pc:sldMk cId="0" sldId="265"/>
            <ac:picMk id="10250" creationId="{ADAA5542-753D-2FB8-F564-A93AEA03724F}"/>
          </ac:picMkLst>
        </pc:picChg>
      </pc:sldChg>
      <pc:sldChg chg="addSp delSp modSp add mod setBg delDesignElem">
        <pc:chgData name="Alejandro Antonio Cruz Cruz" userId="26828502-a408-4f1d-bb75-ec9c8aaf912d" providerId="ADAL" clId="{7959F9B2-EDB9-46B7-A4C6-3CFDEC486EF6}" dt="2025-11-30T05:24:07.101" v="979" actId="1076"/>
        <pc:sldMkLst>
          <pc:docMk/>
          <pc:sldMk cId="438703375" sldId="269"/>
        </pc:sldMkLst>
        <pc:spChg chg="mod">
          <ac:chgData name="Alejandro Antonio Cruz Cruz" userId="26828502-a408-4f1d-bb75-ec9c8aaf912d" providerId="ADAL" clId="{7959F9B2-EDB9-46B7-A4C6-3CFDEC486EF6}" dt="2025-11-30T05:24:07.101" v="979" actId="1076"/>
          <ac:spMkLst>
            <pc:docMk/>
            <pc:sldMk cId="438703375" sldId="269"/>
            <ac:spMk id="2" creationId="{E0BFEA64-F361-9CB1-9463-F65DDF525683}"/>
          </ac:spMkLst>
        </pc:spChg>
        <pc:spChg chg="mod ord">
          <ac:chgData name="Alejandro Antonio Cruz Cruz" userId="26828502-a408-4f1d-bb75-ec9c8aaf912d" providerId="ADAL" clId="{7959F9B2-EDB9-46B7-A4C6-3CFDEC486EF6}" dt="2025-11-30T03:05:33.860" v="635" actId="1037"/>
          <ac:spMkLst>
            <pc:docMk/>
            <pc:sldMk cId="438703375" sldId="269"/>
            <ac:spMk id="3" creationId="{72F059D2-B18B-3F52-F60E-F42AA4C1DB7C}"/>
          </ac:spMkLst>
        </pc:spChg>
        <pc:spChg chg="add">
          <ac:chgData name="Alejandro Antonio Cruz Cruz" userId="26828502-a408-4f1d-bb75-ec9c8aaf912d" providerId="ADAL" clId="{7959F9B2-EDB9-46B7-A4C6-3CFDEC486EF6}" dt="2025-11-30T02:56:26.434" v="448" actId="26606"/>
          <ac:spMkLst>
            <pc:docMk/>
            <pc:sldMk cId="438703375" sldId="269"/>
            <ac:spMk id="4105" creationId="{D1EA859B-E555-4109-94F3-6700E046E008}"/>
          </ac:spMkLst>
        </pc:spChg>
        <pc:spChg chg="add">
          <ac:chgData name="Alejandro Antonio Cruz Cruz" userId="26828502-a408-4f1d-bb75-ec9c8aaf912d" providerId="ADAL" clId="{7959F9B2-EDB9-46B7-A4C6-3CFDEC486EF6}" dt="2025-11-30T02:56:26.434" v="448" actId="26606"/>
          <ac:spMkLst>
            <pc:docMk/>
            <pc:sldMk cId="438703375" sldId="269"/>
            <ac:spMk id="4106" creationId="{04812C46-200A-4DEB-A05E-3ED6C68C2387}"/>
          </ac:spMkLst>
        </pc:spChg>
        <pc:picChg chg="add mod ord">
          <ac:chgData name="Alejandro Antonio Cruz Cruz" userId="26828502-a408-4f1d-bb75-ec9c8aaf912d" providerId="ADAL" clId="{7959F9B2-EDB9-46B7-A4C6-3CFDEC486EF6}" dt="2025-11-30T03:04:45.189" v="549" actId="14100"/>
          <ac:picMkLst>
            <pc:docMk/>
            <pc:sldMk cId="438703375" sldId="269"/>
            <ac:picMk id="4098" creationId="{DFDFC4BC-169B-EB8E-425E-34C35C29D577}"/>
          </ac:picMkLst>
        </pc:picChg>
      </pc:sldChg>
      <pc:sldChg chg="modSp mod ord">
        <pc:chgData name="Alejandro Antonio Cruz Cruz" userId="26828502-a408-4f1d-bb75-ec9c8aaf912d" providerId="ADAL" clId="{7959F9B2-EDB9-46B7-A4C6-3CFDEC486EF6}" dt="2025-11-30T07:31:41.559" v="1162"/>
        <pc:sldMkLst>
          <pc:docMk/>
          <pc:sldMk cId="3739338349" sldId="270"/>
        </pc:sldMkLst>
        <pc:spChg chg="mod">
          <ac:chgData name="Alejandro Antonio Cruz Cruz" userId="26828502-a408-4f1d-bb75-ec9c8aaf912d" providerId="ADAL" clId="{7959F9B2-EDB9-46B7-A4C6-3CFDEC486EF6}" dt="2025-11-30T05:18:52.863" v="925" actId="255"/>
          <ac:spMkLst>
            <pc:docMk/>
            <pc:sldMk cId="3739338349" sldId="270"/>
            <ac:spMk id="5" creationId="{D45E1B0C-674A-8E7B-A7CA-BBE817F53803}"/>
          </ac:spMkLst>
        </pc:spChg>
      </pc:sldChg>
      <pc:sldChg chg="ord">
        <pc:chgData name="Alejandro Antonio Cruz Cruz" userId="26828502-a408-4f1d-bb75-ec9c8aaf912d" providerId="ADAL" clId="{7959F9B2-EDB9-46B7-A4C6-3CFDEC486EF6}" dt="2025-11-30T07:32:22.842" v="1168"/>
        <pc:sldMkLst>
          <pc:docMk/>
          <pc:sldMk cId="1872683840" sldId="271"/>
        </pc:sldMkLst>
      </pc:sldChg>
      <pc:sldChg chg="delSp modSp add mod setBg delDesignElem">
        <pc:chgData name="Alejandro Antonio Cruz Cruz" userId="26828502-a408-4f1d-bb75-ec9c8aaf912d" providerId="ADAL" clId="{7959F9B2-EDB9-46B7-A4C6-3CFDEC486EF6}" dt="2025-11-30T05:24:13.060" v="980" actId="1076"/>
        <pc:sldMkLst>
          <pc:docMk/>
          <pc:sldMk cId="3428202042" sldId="273"/>
        </pc:sldMkLst>
        <pc:spChg chg="mod">
          <ac:chgData name="Alejandro Antonio Cruz Cruz" userId="26828502-a408-4f1d-bb75-ec9c8aaf912d" providerId="ADAL" clId="{7959F9B2-EDB9-46B7-A4C6-3CFDEC486EF6}" dt="2025-11-30T05:24:13.060" v="980" actId="1076"/>
          <ac:spMkLst>
            <pc:docMk/>
            <pc:sldMk cId="3428202042" sldId="273"/>
            <ac:spMk id="2" creationId="{5241E9C6-E6E4-22A3-3146-70A9AE43B1E1}"/>
          </ac:spMkLst>
        </pc:spChg>
      </pc:sldChg>
      <pc:sldChg chg="addSp delSp modSp mod setBg">
        <pc:chgData name="Alejandro Antonio Cruz Cruz" userId="26828502-a408-4f1d-bb75-ec9c8aaf912d" providerId="ADAL" clId="{7959F9B2-EDB9-46B7-A4C6-3CFDEC486EF6}" dt="2025-11-30T07:31:01.250" v="1160" actId="1076"/>
        <pc:sldMkLst>
          <pc:docMk/>
          <pc:sldMk cId="3933048474" sldId="274"/>
        </pc:sldMkLst>
        <pc:spChg chg="mod">
          <ac:chgData name="Alejandro Antonio Cruz Cruz" userId="26828502-a408-4f1d-bb75-ec9c8aaf912d" providerId="ADAL" clId="{7959F9B2-EDB9-46B7-A4C6-3CFDEC486EF6}" dt="2025-11-30T07:31:01.250" v="1160" actId="1076"/>
          <ac:spMkLst>
            <pc:docMk/>
            <pc:sldMk cId="3933048474" sldId="274"/>
            <ac:spMk id="3" creationId="{BB199DA5-6AD1-B910-1D7E-0E9B812B60DC}"/>
          </ac:spMkLst>
        </pc:spChg>
        <pc:spChg chg="mod">
          <ac:chgData name="Alejandro Antonio Cruz Cruz" userId="26828502-a408-4f1d-bb75-ec9c8aaf912d" providerId="ADAL" clId="{7959F9B2-EDB9-46B7-A4C6-3CFDEC486EF6}" dt="2025-11-30T06:21:34.080" v="1090" actId="1076"/>
          <ac:spMkLst>
            <pc:docMk/>
            <pc:sldMk cId="3933048474" sldId="274"/>
            <ac:spMk id="5" creationId="{898F7573-A038-F6F3-2648-D7BDEFD008EB}"/>
          </ac:spMkLst>
        </pc:spChg>
        <pc:picChg chg="mod">
          <ac:chgData name="Alejandro Antonio Cruz Cruz" userId="26828502-a408-4f1d-bb75-ec9c8aaf912d" providerId="ADAL" clId="{7959F9B2-EDB9-46B7-A4C6-3CFDEC486EF6}" dt="2025-11-30T06:21:54.030" v="1093" actId="1076"/>
          <ac:picMkLst>
            <pc:docMk/>
            <pc:sldMk cId="3933048474" sldId="274"/>
            <ac:picMk id="10" creationId="{C4A722A4-6ED7-0AD4-E77E-D36DC33E8894}"/>
          </ac:picMkLst>
        </pc:picChg>
      </pc:sldChg>
      <pc:sldChg chg="addSp delSp modSp mod ord">
        <pc:chgData name="Alejandro Antonio Cruz Cruz" userId="26828502-a408-4f1d-bb75-ec9c8aaf912d" providerId="ADAL" clId="{7959F9B2-EDB9-46B7-A4C6-3CFDEC486EF6}" dt="2025-11-30T07:32:05.049" v="1164"/>
        <pc:sldMkLst>
          <pc:docMk/>
          <pc:sldMk cId="1631618978" sldId="275"/>
        </pc:sldMkLst>
        <pc:spChg chg="add">
          <ac:chgData name="Alejandro Antonio Cruz Cruz" userId="26828502-a408-4f1d-bb75-ec9c8aaf912d" providerId="ADAL" clId="{7959F9B2-EDB9-46B7-A4C6-3CFDEC486EF6}" dt="2025-11-30T06:24:01.277" v="1100"/>
          <ac:spMkLst>
            <pc:docMk/>
            <pc:sldMk cId="1631618978" sldId="275"/>
            <ac:spMk id="3" creationId="{1358109D-F226-839D-8660-BF0BDC2A858E}"/>
          </ac:spMkLst>
        </pc:spChg>
        <pc:spChg chg="mod">
          <ac:chgData name="Alejandro Antonio Cruz Cruz" userId="26828502-a408-4f1d-bb75-ec9c8aaf912d" providerId="ADAL" clId="{7959F9B2-EDB9-46B7-A4C6-3CFDEC486EF6}" dt="2025-11-30T06:25:12.980" v="1112" actId="26606"/>
          <ac:spMkLst>
            <pc:docMk/>
            <pc:sldMk cId="1631618978" sldId="275"/>
            <ac:spMk id="4" creationId="{3E370850-F992-93FB-9750-21C99CC2811E}"/>
          </ac:spMkLst>
        </pc:spChg>
        <pc:spChg chg="mod">
          <ac:chgData name="Alejandro Antonio Cruz Cruz" userId="26828502-a408-4f1d-bb75-ec9c8aaf912d" providerId="ADAL" clId="{7959F9B2-EDB9-46B7-A4C6-3CFDEC486EF6}" dt="2025-11-30T06:25:53.814" v="1115" actId="1076"/>
          <ac:spMkLst>
            <pc:docMk/>
            <pc:sldMk cId="1631618978" sldId="275"/>
            <ac:spMk id="6" creationId="{CE5504DE-CE6C-E1B5-B736-AC50C3BA8E88}"/>
          </ac:spMkLst>
        </pc:spChg>
        <pc:spChg chg="add del">
          <ac:chgData name="Alejandro Antonio Cruz Cruz" userId="26828502-a408-4f1d-bb75-ec9c8aaf912d" providerId="ADAL" clId="{7959F9B2-EDB9-46B7-A4C6-3CFDEC486EF6}" dt="2025-11-30T06:25:12.980" v="1112" actId="26606"/>
          <ac:spMkLst>
            <pc:docMk/>
            <pc:sldMk cId="1631618978" sldId="275"/>
            <ac:spMk id="14" creationId="{DBC6133C-0615-4CE4-9132-37E609A9BDFA}"/>
          </ac:spMkLst>
        </pc:spChg>
        <pc:spChg chg="add del">
          <ac:chgData name="Alejandro Antonio Cruz Cruz" userId="26828502-a408-4f1d-bb75-ec9c8aaf912d" providerId="ADAL" clId="{7959F9B2-EDB9-46B7-A4C6-3CFDEC486EF6}" dt="2025-11-30T06:25:12.980" v="1112" actId="26606"/>
          <ac:spMkLst>
            <pc:docMk/>
            <pc:sldMk cId="1631618978" sldId="275"/>
            <ac:spMk id="16" creationId="{169CC832-2974-4E8D-90ED-3E2941BA7336}"/>
          </ac:spMkLst>
        </pc:spChg>
        <pc:picChg chg="mod">
          <ac:chgData name="Alejandro Antonio Cruz Cruz" userId="26828502-a408-4f1d-bb75-ec9c8aaf912d" providerId="ADAL" clId="{7959F9B2-EDB9-46B7-A4C6-3CFDEC486EF6}" dt="2025-11-30T06:26:09.554" v="1118" actId="1076"/>
          <ac:picMkLst>
            <pc:docMk/>
            <pc:sldMk cId="1631618978" sldId="275"/>
            <ac:picMk id="9" creationId="{71B99115-3C94-4FA2-88D5-9AF5BD030909}"/>
          </ac:picMkLst>
        </pc:picChg>
      </pc:sldChg>
      <pc:sldChg chg="ord">
        <pc:chgData name="Alejandro Antonio Cruz Cruz" userId="26828502-a408-4f1d-bb75-ec9c8aaf912d" providerId="ADAL" clId="{7959F9B2-EDB9-46B7-A4C6-3CFDEC486EF6}" dt="2025-11-30T07:32:16.630" v="1166"/>
        <pc:sldMkLst>
          <pc:docMk/>
          <pc:sldMk cId="3738549683" sldId="277"/>
        </pc:sldMkLst>
      </pc:sldChg>
    </pc:docChg>
  </pc:docChgLst>
  <pc:docChgLst>
    <pc:chgData name="Krutik Soni" userId="S::kksoni@ualberta.ca::83f26594-e7e9-4ac8-9f6f-92af44ce4e32" providerId="AD" clId="Web-{4C2A7D1A-0C2A-2078-BCF9-616540AD7F3E}"/>
    <pc:docChg chg="modSld">
      <pc:chgData name="Krutik Soni" userId="S::kksoni@ualberta.ca::83f26594-e7e9-4ac8-9f6f-92af44ce4e32" providerId="AD" clId="Web-{4C2A7D1A-0C2A-2078-BCF9-616540AD7F3E}" dt="2025-11-30T23:36:27.331" v="4" actId="14100"/>
      <pc:docMkLst>
        <pc:docMk/>
      </pc:docMkLst>
      <pc:sldChg chg="modSp">
        <pc:chgData name="Krutik Soni" userId="S::kksoni@ualberta.ca::83f26594-e7e9-4ac8-9f6f-92af44ce4e32" providerId="AD" clId="Web-{4C2A7D1A-0C2A-2078-BCF9-616540AD7F3E}" dt="2025-11-30T23:36:27.331" v="4" actId="14100"/>
        <pc:sldMkLst>
          <pc:docMk/>
          <pc:sldMk cId="1631618978" sldId="275"/>
        </pc:sldMkLst>
        <pc:spChg chg="mod">
          <ac:chgData name="Krutik Soni" userId="S::kksoni@ualberta.ca::83f26594-e7e9-4ac8-9f6f-92af44ce4e32" providerId="AD" clId="Web-{4C2A7D1A-0C2A-2078-BCF9-616540AD7F3E}" dt="2025-11-30T23:36:27.331" v="4" actId="14100"/>
          <ac:spMkLst>
            <pc:docMk/>
            <pc:sldMk cId="1631618978" sldId="275"/>
            <ac:spMk id="4" creationId="{3E370850-F992-93FB-9750-21C99CC2811E}"/>
          </ac:spMkLst>
        </pc:spChg>
      </pc:sldChg>
    </pc:docChg>
  </pc:docChgLst>
  <pc:docChgLst>
    <pc:chgData name="Krutik Soni" userId="S::kksoni@ualberta.ca::83f26594-e7e9-4ac8-9f6f-92af44ce4e32" providerId="AD" clId="Web-{D4DE2029-55F3-99CF-A12C-1B4649C0D2EE}"/>
    <pc:docChg chg="addSld modSld">
      <pc:chgData name="Krutik Soni" userId="S::kksoni@ualberta.ca::83f26594-e7e9-4ac8-9f6f-92af44ce4e32" providerId="AD" clId="Web-{D4DE2029-55F3-99CF-A12C-1B4649C0D2EE}" dt="2025-11-30T06:00:03.795" v="343" actId="14100"/>
      <pc:docMkLst>
        <pc:docMk/>
      </pc:docMkLst>
      <pc:sldChg chg="addSp delSp modSp new">
        <pc:chgData name="Krutik Soni" userId="S::kksoni@ualberta.ca::83f26594-e7e9-4ac8-9f6f-92af44ce4e32" providerId="AD" clId="Web-{D4DE2029-55F3-99CF-A12C-1B4649C0D2EE}" dt="2025-11-30T06:00:03.795" v="343" actId="14100"/>
        <pc:sldMkLst>
          <pc:docMk/>
          <pc:sldMk cId="3933048474" sldId="274"/>
        </pc:sldMkLst>
        <pc:spChg chg="add del mod">
          <ac:chgData name="Krutik Soni" userId="S::kksoni@ualberta.ca::83f26594-e7e9-4ac8-9f6f-92af44ce4e32" providerId="AD" clId="Web-{D4DE2029-55F3-99CF-A12C-1B4649C0D2EE}" dt="2025-11-30T05:46:59.579" v="217" actId="1076"/>
          <ac:spMkLst>
            <pc:docMk/>
            <pc:sldMk cId="3933048474" sldId="274"/>
            <ac:spMk id="3" creationId="{BB199DA5-6AD1-B910-1D7E-0E9B812B60DC}"/>
          </ac:spMkLst>
        </pc:spChg>
        <pc:spChg chg="add mod">
          <ac:chgData name="Krutik Soni" userId="S::kksoni@ualberta.ca::83f26594-e7e9-4ac8-9f6f-92af44ce4e32" providerId="AD" clId="Web-{D4DE2029-55F3-99CF-A12C-1B4649C0D2EE}" dt="2025-11-30T05:48:16.159" v="224" actId="1076"/>
          <ac:spMkLst>
            <pc:docMk/>
            <pc:sldMk cId="3933048474" sldId="274"/>
            <ac:spMk id="5" creationId="{898F7573-A038-F6F3-2648-D7BDEFD008EB}"/>
          </ac:spMkLst>
        </pc:spChg>
        <pc:picChg chg="add mod">
          <ac:chgData name="Krutik Soni" userId="S::kksoni@ualberta.ca::83f26594-e7e9-4ac8-9f6f-92af44ce4e32" providerId="AD" clId="Web-{D4DE2029-55F3-99CF-A12C-1B4649C0D2EE}" dt="2025-11-30T05:47:27.533" v="222" actId="1076"/>
          <ac:picMkLst>
            <pc:docMk/>
            <pc:sldMk cId="3933048474" sldId="274"/>
            <ac:picMk id="10" creationId="{C4A722A4-6ED7-0AD4-E77E-D36DC33E8894}"/>
          </ac:picMkLst>
        </pc:picChg>
        <pc:picChg chg="add mod modCrop">
          <ac:chgData name="Krutik Soni" userId="S::kksoni@ualberta.ca::83f26594-e7e9-4ac8-9f6f-92af44ce4e32" providerId="AD" clId="Web-{D4DE2029-55F3-99CF-A12C-1B4649C0D2EE}" dt="2025-11-30T06:00:03.795" v="343" actId="14100"/>
          <ac:picMkLst>
            <pc:docMk/>
            <pc:sldMk cId="3933048474" sldId="274"/>
            <ac:picMk id="11" creationId="{27A46320-F871-6F84-36B8-1A9B8CAC5E7C}"/>
          </ac:picMkLst>
        </pc:picChg>
      </pc:sldChg>
      <pc:sldChg chg="addSp delSp modSp new mod setBg">
        <pc:chgData name="Krutik Soni" userId="S::kksoni@ualberta.ca::83f26594-e7e9-4ac8-9f6f-92af44ce4e32" providerId="AD" clId="Web-{D4DE2029-55F3-99CF-A12C-1B4649C0D2EE}" dt="2025-11-30T05:57:58.275" v="336" actId="20577"/>
        <pc:sldMkLst>
          <pc:docMk/>
          <pc:sldMk cId="1631618978" sldId="275"/>
        </pc:sldMkLst>
        <pc:spChg chg="add mod">
          <ac:chgData name="Krutik Soni" userId="S::kksoni@ualberta.ca::83f26594-e7e9-4ac8-9f6f-92af44ce4e32" providerId="AD" clId="Web-{D4DE2029-55F3-99CF-A12C-1B4649C0D2EE}" dt="2025-11-30T05:57:58.275" v="336" actId="20577"/>
          <ac:spMkLst>
            <pc:docMk/>
            <pc:sldMk cId="1631618978" sldId="275"/>
            <ac:spMk id="4" creationId="{3E370850-F992-93FB-9750-21C99CC2811E}"/>
          </ac:spMkLst>
        </pc:spChg>
        <pc:spChg chg="add mod">
          <ac:chgData name="Krutik Soni" userId="S::kksoni@ualberta.ca::83f26594-e7e9-4ac8-9f6f-92af44ce4e32" providerId="AD" clId="Web-{D4DE2029-55F3-99CF-A12C-1B4649C0D2EE}" dt="2025-11-30T05:57:23.821" v="313" actId="14100"/>
          <ac:spMkLst>
            <pc:docMk/>
            <pc:sldMk cId="1631618978" sldId="275"/>
            <ac:spMk id="6" creationId="{CE5504DE-CE6C-E1B5-B736-AC50C3BA8E88}"/>
          </ac:spMkLst>
        </pc:spChg>
        <pc:spChg chg="add">
          <ac:chgData name="Krutik Soni" userId="S::kksoni@ualberta.ca::83f26594-e7e9-4ac8-9f6f-92af44ce4e32" providerId="AD" clId="Web-{D4DE2029-55F3-99CF-A12C-1B4649C0D2EE}" dt="2025-11-30T05:55:49.664" v="253"/>
          <ac:spMkLst>
            <pc:docMk/>
            <pc:sldMk cId="1631618978" sldId="275"/>
            <ac:spMk id="14" creationId="{DBC6133C-0615-4CE4-9132-37E609A9BDFA}"/>
          </ac:spMkLst>
        </pc:spChg>
        <pc:spChg chg="add">
          <ac:chgData name="Krutik Soni" userId="S::kksoni@ualberta.ca::83f26594-e7e9-4ac8-9f6f-92af44ce4e32" providerId="AD" clId="Web-{D4DE2029-55F3-99CF-A12C-1B4649C0D2EE}" dt="2025-11-30T05:55:49.664" v="253"/>
          <ac:spMkLst>
            <pc:docMk/>
            <pc:sldMk cId="1631618978" sldId="275"/>
            <ac:spMk id="16" creationId="{169CC832-2974-4E8D-90ED-3E2941BA7336}"/>
          </ac:spMkLst>
        </pc:spChg>
        <pc:picChg chg="add mod">
          <ac:chgData name="Krutik Soni" userId="S::kksoni@ualberta.ca::83f26594-e7e9-4ac8-9f6f-92af44ce4e32" providerId="AD" clId="Web-{D4DE2029-55F3-99CF-A12C-1B4649C0D2EE}" dt="2025-11-30T05:56:07.649" v="258" actId="1076"/>
          <ac:picMkLst>
            <pc:docMk/>
            <pc:sldMk cId="1631618978" sldId="275"/>
            <ac:picMk id="9" creationId="{71B99115-3C94-4FA2-88D5-9AF5BD030909}"/>
          </ac:picMkLst>
        </pc:picChg>
      </pc:sldChg>
    </pc:docChg>
  </pc:docChgLst>
  <pc:docChgLst>
    <pc:chgData name="Alejandro Antonio Cruz Cruz" userId="S::cruzcruz@ualberta.ca::26828502-a408-4f1d-bb75-ec9c8aaf912d" providerId="AD" clId="Web-{32526E51-24C3-412B-97AA-2DAEE55F8190}"/>
    <pc:docChg chg="modSld">
      <pc:chgData name="Alejandro Antonio Cruz Cruz" userId="S::cruzcruz@ualberta.ca::26828502-a408-4f1d-bb75-ec9c8aaf912d" providerId="AD" clId="Web-{32526E51-24C3-412B-97AA-2DAEE55F8190}" dt="2025-11-30T00:39:44.837" v="38" actId="1076"/>
      <pc:docMkLst>
        <pc:docMk/>
      </pc:docMkLst>
    </pc:docChg>
  </pc:docChgLst>
  <pc:docChgLst>
    <pc:chgData name="Alejandro Antonio Cruz Cruz" userId="S::cruzcruz@ualberta.ca::26828502-a408-4f1d-bb75-ec9c8aaf912d" providerId="AD" clId="Web-{5E999E0D-F87E-4E6E-8DE6-8F7929C2A405}"/>
    <pc:docChg chg="modSld">
      <pc:chgData name="Alejandro Antonio Cruz Cruz" userId="S::cruzcruz@ualberta.ca::26828502-a408-4f1d-bb75-ec9c8aaf912d" providerId="AD" clId="Web-{5E999E0D-F87E-4E6E-8DE6-8F7929C2A405}" dt="2025-11-30T23:03:46.168" v="2" actId="1076"/>
      <pc:docMkLst>
        <pc:docMk/>
      </pc:docMkLst>
      <pc:sldChg chg="modSp">
        <pc:chgData name="Alejandro Antonio Cruz Cruz" userId="S::cruzcruz@ualberta.ca::26828502-a408-4f1d-bb75-ec9c8aaf912d" providerId="AD" clId="Web-{5E999E0D-F87E-4E6E-8DE6-8F7929C2A405}" dt="2025-11-30T23:03:46.168" v="2" actId="1076"/>
        <pc:sldMkLst>
          <pc:docMk/>
          <pc:sldMk cId="0" sldId="259"/>
        </pc:sldMkLst>
        <pc:spChg chg="mod">
          <ac:chgData name="Alejandro Antonio Cruz Cruz" userId="S::cruzcruz@ualberta.ca::26828502-a408-4f1d-bb75-ec9c8aaf912d" providerId="AD" clId="Web-{5E999E0D-F87E-4E6E-8DE6-8F7929C2A405}" dt="2025-11-30T23:03:46.168" v="2" actId="1076"/>
          <ac:spMkLst>
            <pc:docMk/>
            <pc:sldMk cId="0" sldId="259"/>
            <ac:spMk id="5" creationId="{CCF82598-2BD2-7772-FA26-AA15889F42C0}"/>
          </ac:spMkLst>
        </pc:spChg>
      </pc:sldChg>
    </pc:docChg>
  </pc:docChgLst>
  <pc:docChgLst>
    <pc:chgData name="Jonathan Walter" userId="S::jawalter@ualberta.ca::f3f6fb9c-b4ef-4da3-9a0e-b5331e32d724" providerId="AD" clId="Web-{9DAA0C78-7E82-D69E-6F9C-F149FB5DBBA7}"/>
    <pc:docChg chg="modSld">
      <pc:chgData name="Jonathan Walter" userId="S::jawalter@ualberta.ca::f3f6fb9c-b4ef-4da3-9a0e-b5331e32d724" providerId="AD" clId="Web-{9DAA0C78-7E82-D69E-6F9C-F149FB5DBBA7}" dt="2025-11-30T03:50:27.179" v="20" actId="1076"/>
      <pc:docMkLst>
        <pc:docMk/>
      </pc:docMkLst>
      <pc:sldChg chg="addSp delSp modSp">
        <pc:chgData name="Jonathan Walter" userId="S::jawalter@ualberta.ca::f3f6fb9c-b4ef-4da3-9a0e-b5331e32d724" providerId="AD" clId="Web-{9DAA0C78-7E82-D69E-6F9C-F149FB5DBBA7}" dt="2025-11-30T03:50:19.913" v="17"/>
        <pc:sldMkLst>
          <pc:docMk/>
          <pc:sldMk cId="3739338349" sldId="270"/>
        </pc:sldMkLst>
      </pc:sldChg>
      <pc:sldChg chg="addSp delSp modSp">
        <pc:chgData name="Jonathan Walter" userId="S::jawalter@ualberta.ca::f3f6fb9c-b4ef-4da3-9a0e-b5331e32d724" providerId="AD" clId="Web-{9DAA0C78-7E82-D69E-6F9C-F149FB5DBBA7}" dt="2025-11-30T03:50:27.179" v="20" actId="1076"/>
        <pc:sldMkLst>
          <pc:docMk/>
          <pc:sldMk cId="1872683840" sldId="271"/>
        </pc:sldMkLst>
        <pc:picChg chg="add mod">
          <ac:chgData name="Jonathan Walter" userId="S::jawalter@ualberta.ca::f3f6fb9c-b4ef-4da3-9a0e-b5331e32d724" providerId="AD" clId="Web-{9DAA0C78-7E82-D69E-6F9C-F149FB5DBBA7}" dt="2025-11-30T03:50:27.179" v="20" actId="1076"/>
          <ac:picMkLst>
            <pc:docMk/>
            <pc:sldMk cId="1872683840" sldId="271"/>
            <ac:picMk id="5" creationId="{B7F23341-49C1-234F-072F-594D8B9766E9}"/>
          </ac:picMkLst>
        </pc:picChg>
      </pc:sldChg>
    </pc:docChg>
  </pc:docChgLst>
  <pc:docChgLst>
    <pc:chgData name="Jonathan Walter" userId="f3f6fb9c-b4ef-4da3-9a0e-b5331e32d724" providerId="ADAL" clId="{183E4F26-B07F-4D06-A2B6-642DF901923B}"/>
    <pc:docChg chg="undo redo custSel addSld modSld">
      <pc:chgData name="Jonathan Walter" userId="f3f6fb9c-b4ef-4da3-9a0e-b5331e32d724" providerId="ADAL" clId="{183E4F26-B07F-4D06-A2B6-642DF901923B}" dt="2025-12-01T00:29:46.954" v="3544" actId="20577"/>
      <pc:docMkLst>
        <pc:docMk/>
      </pc:docMkLst>
      <pc:sldChg chg="modSp mod">
        <pc:chgData name="Jonathan Walter" userId="f3f6fb9c-b4ef-4da3-9a0e-b5331e32d724" providerId="ADAL" clId="{183E4F26-B07F-4D06-A2B6-642DF901923B}" dt="2025-11-30T03:27:49.378" v="1" actId="1076"/>
        <pc:sldMkLst>
          <pc:docMk/>
          <pc:sldMk cId="0" sldId="257"/>
        </pc:sldMkLst>
        <pc:picChg chg="mod">
          <ac:chgData name="Jonathan Walter" userId="f3f6fb9c-b4ef-4da3-9a0e-b5331e32d724" providerId="ADAL" clId="{183E4F26-B07F-4D06-A2B6-642DF901923B}" dt="2025-11-30T03:27:49.378" v="1" actId="1076"/>
          <ac:picMkLst>
            <pc:docMk/>
            <pc:sldMk cId="0" sldId="257"/>
            <ac:picMk id="4" creationId="{7B497EC5-2489-EF07-9753-FD47864B0654}"/>
          </ac:picMkLst>
        </pc:picChg>
      </pc:sldChg>
      <pc:sldChg chg="modSp mod">
        <pc:chgData name="Jonathan Walter" userId="f3f6fb9c-b4ef-4da3-9a0e-b5331e32d724" providerId="ADAL" clId="{183E4F26-B07F-4D06-A2B6-642DF901923B}" dt="2025-12-01T00:29:46.954" v="3544" actId="20577"/>
        <pc:sldMkLst>
          <pc:docMk/>
          <pc:sldMk cId="0" sldId="259"/>
        </pc:sldMkLst>
        <pc:spChg chg="mod">
          <ac:chgData name="Jonathan Walter" userId="f3f6fb9c-b4ef-4da3-9a0e-b5331e32d724" providerId="ADAL" clId="{183E4F26-B07F-4D06-A2B6-642DF901923B}" dt="2025-12-01T00:29:46.954" v="3544" actId="20577"/>
          <ac:spMkLst>
            <pc:docMk/>
            <pc:sldMk cId="0" sldId="259"/>
            <ac:spMk id="2" creationId="{00000000-0000-0000-0000-000000000000}"/>
          </ac:spMkLst>
        </pc:spChg>
      </pc:sldChg>
      <pc:sldChg chg="addSp delSp modSp mod">
        <pc:chgData name="Jonathan Walter" userId="f3f6fb9c-b4ef-4da3-9a0e-b5331e32d724" providerId="ADAL" clId="{183E4F26-B07F-4D06-A2B6-642DF901923B}" dt="2025-11-30T04:03:09.194" v="724" actId="478"/>
        <pc:sldMkLst>
          <pc:docMk/>
          <pc:sldMk cId="0" sldId="262"/>
        </pc:sldMkLst>
      </pc:sldChg>
      <pc:sldChg chg="addSp delSp modSp mod">
        <pc:chgData name="Jonathan Walter" userId="f3f6fb9c-b4ef-4da3-9a0e-b5331e32d724" providerId="ADAL" clId="{183E4F26-B07F-4D06-A2B6-642DF901923B}" dt="2025-11-30T20:53:19.878" v="799" actId="20577"/>
        <pc:sldMkLst>
          <pc:docMk/>
          <pc:sldMk cId="0" sldId="264"/>
        </pc:sldMkLst>
        <pc:spChg chg="mod">
          <ac:chgData name="Jonathan Walter" userId="f3f6fb9c-b4ef-4da3-9a0e-b5331e32d724" providerId="ADAL" clId="{183E4F26-B07F-4D06-A2B6-642DF901923B}" dt="2025-11-30T04:08:35.731" v="784" actId="1076"/>
          <ac:spMkLst>
            <pc:docMk/>
            <pc:sldMk cId="0" sldId="264"/>
            <ac:spMk id="2" creationId="{00000000-0000-0000-0000-000000000000}"/>
          </ac:spMkLst>
        </pc:spChg>
        <pc:spChg chg="mod">
          <ac:chgData name="Jonathan Walter" userId="f3f6fb9c-b4ef-4da3-9a0e-b5331e32d724" providerId="ADAL" clId="{183E4F26-B07F-4D06-A2B6-642DF901923B}" dt="2025-11-30T20:53:19.878" v="799" actId="20577"/>
          <ac:spMkLst>
            <pc:docMk/>
            <pc:sldMk cId="0" sldId="264"/>
            <ac:spMk id="3" creationId="{00000000-0000-0000-0000-000000000000}"/>
          </ac:spMkLst>
        </pc:spChg>
        <pc:picChg chg="add mod modCrop">
          <ac:chgData name="Jonathan Walter" userId="f3f6fb9c-b4ef-4da3-9a0e-b5331e32d724" providerId="ADAL" clId="{183E4F26-B07F-4D06-A2B6-642DF901923B}" dt="2025-11-30T04:06:33.095" v="778" actId="1076"/>
          <ac:picMkLst>
            <pc:docMk/>
            <pc:sldMk cId="0" sldId="264"/>
            <ac:picMk id="4" creationId="{6754129C-52D6-6916-7175-0A5E2DAE8544}"/>
          </ac:picMkLst>
        </pc:picChg>
      </pc:sldChg>
      <pc:sldChg chg="addSp delSp modSp add mod">
        <pc:chgData name="Jonathan Walter" userId="f3f6fb9c-b4ef-4da3-9a0e-b5331e32d724" providerId="ADAL" clId="{183E4F26-B07F-4D06-A2B6-642DF901923B}" dt="2025-11-30T03:58:11.929" v="663" actId="1076"/>
        <pc:sldMkLst>
          <pc:docMk/>
          <pc:sldMk cId="3739338349" sldId="270"/>
        </pc:sldMkLst>
        <pc:spChg chg="add mod">
          <ac:chgData name="Jonathan Walter" userId="f3f6fb9c-b4ef-4da3-9a0e-b5331e32d724" providerId="ADAL" clId="{183E4F26-B07F-4D06-A2B6-642DF901923B}" dt="2025-11-30T03:37:15.095" v="115" actId="20577"/>
          <ac:spMkLst>
            <pc:docMk/>
            <pc:sldMk cId="3739338349" sldId="270"/>
            <ac:spMk id="5" creationId="{D45E1B0C-674A-8E7B-A7CA-BBE817F53803}"/>
          </ac:spMkLst>
        </pc:spChg>
        <pc:spChg chg="add mod">
          <ac:chgData name="Jonathan Walter" userId="f3f6fb9c-b4ef-4da3-9a0e-b5331e32d724" providerId="ADAL" clId="{183E4F26-B07F-4D06-A2B6-642DF901923B}" dt="2025-11-30T03:55:47.892" v="575" actId="20577"/>
          <ac:spMkLst>
            <pc:docMk/>
            <pc:sldMk cId="3739338349" sldId="270"/>
            <ac:spMk id="7" creationId="{ABBC84B6-FB12-6F08-5D42-4A070460112B}"/>
          </ac:spMkLst>
        </pc:spChg>
      </pc:sldChg>
      <pc:sldChg chg="delSp modSp add mod modNotesTx">
        <pc:chgData name="Jonathan Walter" userId="f3f6fb9c-b4ef-4da3-9a0e-b5331e32d724" providerId="ADAL" clId="{183E4F26-B07F-4D06-A2B6-642DF901923B}" dt="2025-11-30T22:17:56.070" v="3530" actId="113"/>
        <pc:sldMkLst>
          <pc:docMk/>
          <pc:sldMk cId="1872683840" sldId="271"/>
        </pc:sldMkLst>
        <pc:spChg chg="mod">
          <ac:chgData name="Jonathan Walter" userId="f3f6fb9c-b4ef-4da3-9a0e-b5331e32d724" providerId="ADAL" clId="{183E4F26-B07F-4D06-A2B6-642DF901923B}" dt="2025-11-30T05:51:32.704" v="787" actId="255"/>
          <ac:spMkLst>
            <pc:docMk/>
            <pc:sldMk cId="1872683840" sldId="271"/>
            <ac:spMk id="2" creationId="{FDD3D98A-B5DC-E316-7557-8795ED9EF5B7}"/>
          </ac:spMkLst>
        </pc:spChg>
        <pc:spChg chg="mod">
          <ac:chgData name="Jonathan Walter" userId="f3f6fb9c-b4ef-4da3-9a0e-b5331e32d724" providerId="ADAL" clId="{183E4F26-B07F-4D06-A2B6-642DF901923B}" dt="2025-11-30T20:57:26.459" v="805" actId="20577"/>
          <ac:spMkLst>
            <pc:docMk/>
            <pc:sldMk cId="1872683840" sldId="271"/>
            <ac:spMk id="3" creationId="{1DD58B53-8402-DA3D-A2AF-0F90FA25DB8C}"/>
          </ac:spMkLst>
        </pc:spChg>
        <pc:picChg chg="mod">
          <ac:chgData name="Jonathan Walter" userId="f3f6fb9c-b4ef-4da3-9a0e-b5331e32d724" providerId="ADAL" clId="{183E4F26-B07F-4D06-A2B6-642DF901923B}" dt="2025-11-30T03:54:51.701" v="524" actId="1076"/>
          <ac:picMkLst>
            <pc:docMk/>
            <pc:sldMk cId="1872683840" sldId="271"/>
            <ac:picMk id="5" creationId="{B7F23341-49C1-234F-072F-594D8B9766E9}"/>
          </ac:picMkLst>
        </pc:picChg>
      </pc:sldChg>
      <pc:sldChg chg="modNotesTx">
        <pc:chgData name="Jonathan Walter" userId="f3f6fb9c-b4ef-4da3-9a0e-b5331e32d724" providerId="ADAL" clId="{183E4F26-B07F-4D06-A2B6-642DF901923B}" dt="2025-11-30T22:47:57.926" v="3535" actId="20577"/>
        <pc:sldMkLst>
          <pc:docMk/>
          <pc:sldMk cId="3738549683" sldId="277"/>
        </pc:sldMkLst>
      </pc:sldChg>
    </pc:docChg>
  </pc:docChgLst>
  <pc:docChgLst>
    <pc:chgData name="Deepak Paudel" userId="S::dpaudel@ualberta.ca::530d602a-7122-49c7-87c2-8a86b57f5646" providerId="AD" clId="Web-{7F005FEC-9834-08B0-802F-6D0C2398F7E1}"/>
    <pc:docChg chg="modSld">
      <pc:chgData name="Deepak Paudel" userId="S::dpaudel@ualberta.ca::530d602a-7122-49c7-87c2-8a86b57f5646" providerId="AD" clId="Web-{7F005FEC-9834-08B0-802F-6D0C2398F7E1}" dt="2025-11-30T18:37:06.600" v="35" actId="1076"/>
      <pc:docMkLst>
        <pc:docMk/>
      </pc:docMkLst>
      <pc:sldChg chg="delSp modSp">
        <pc:chgData name="Deepak Paudel" userId="S::dpaudel@ualberta.ca::530d602a-7122-49c7-87c2-8a86b57f5646" providerId="AD" clId="Web-{7F005FEC-9834-08B0-802F-6D0C2398F7E1}" dt="2025-11-30T18:37:06.600" v="35" actId="1076"/>
        <pc:sldMkLst>
          <pc:docMk/>
          <pc:sldMk cId="0" sldId="260"/>
        </pc:sldMkLst>
        <pc:spChg chg="mod">
          <ac:chgData name="Deepak Paudel" userId="S::dpaudel@ualberta.ca::530d602a-7122-49c7-87c2-8a86b57f5646" providerId="AD" clId="Web-{7F005FEC-9834-08B0-802F-6D0C2398F7E1}" dt="2025-11-30T18:37:06.600" v="35" actId="1076"/>
          <ac:spMkLst>
            <pc:docMk/>
            <pc:sldMk cId="0" sldId="260"/>
            <ac:spMk id="2" creationId="{00000000-0000-0000-0000-000000000000}"/>
          </ac:spMkLst>
        </pc:spChg>
        <pc:picChg chg="mod">
          <ac:chgData name="Deepak Paudel" userId="S::dpaudel@ualberta.ca::530d602a-7122-49c7-87c2-8a86b57f5646" providerId="AD" clId="Web-{7F005FEC-9834-08B0-802F-6D0C2398F7E1}" dt="2025-11-30T18:37:02.491" v="34" actId="1076"/>
          <ac:picMkLst>
            <pc:docMk/>
            <pc:sldMk cId="0" sldId="260"/>
            <ac:picMk id="4" creationId="{483F10AA-BBF6-4860-7E90-C15BAEAEC379}"/>
          </ac:picMkLst>
        </pc:picChg>
      </pc:sldChg>
      <pc:sldChg chg="modSp">
        <pc:chgData name="Deepak Paudel" userId="S::dpaudel@ualberta.ca::530d602a-7122-49c7-87c2-8a86b57f5646" providerId="AD" clId="Web-{7F005FEC-9834-08B0-802F-6D0C2398F7E1}" dt="2025-11-30T18:36:31.303" v="29" actId="1076"/>
        <pc:sldMkLst>
          <pc:docMk/>
          <pc:sldMk cId="438703375" sldId="269"/>
        </pc:sldMkLst>
        <pc:spChg chg="mod">
          <ac:chgData name="Deepak Paudel" userId="S::dpaudel@ualberta.ca::530d602a-7122-49c7-87c2-8a86b57f5646" providerId="AD" clId="Web-{7F005FEC-9834-08B0-802F-6D0C2398F7E1}" dt="2025-11-30T18:36:31.303" v="29" actId="1076"/>
          <ac:spMkLst>
            <pc:docMk/>
            <pc:sldMk cId="438703375" sldId="269"/>
            <ac:spMk id="3" creationId="{72F059D2-B18B-3F52-F60E-F42AA4C1DB7C}"/>
          </ac:spMkLst>
        </pc:spChg>
      </pc:sldChg>
      <pc:sldChg chg="modSp">
        <pc:chgData name="Deepak Paudel" userId="S::dpaudel@ualberta.ca::530d602a-7122-49c7-87c2-8a86b57f5646" providerId="AD" clId="Web-{7F005FEC-9834-08B0-802F-6D0C2398F7E1}" dt="2025-11-30T18:35:43.083" v="22" actId="20577"/>
        <pc:sldMkLst>
          <pc:docMk/>
          <pc:sldMk cId="3428202042" sldId="273"/>
        </pc:sldMkLst>
        <pc:spChg chg="mod">
          <ac:chgData name="Deepak Paudel" userId="S::dpaudel@ualberta.ca::530d602a-7122-49c7-87c2-8a86b57f5646" providerId="AD" clId="Web-{7F005FEC-9834-08B0-802F-6D0C2398F7E1}" dt="2025-11-30T18:34:28.144" v="8" actId="20577"/>
          <ac:spMkLst>
            <pc:docMk/>
            <pc:sldMk cId="3428202042" sldId="273"/>
            <ac:spMk id="2" creationId="{5241E9C6-E6E4-22A3-3146-70A9AE43B1E1}"/>
          </ac:spMkLst>
        </pc:spChg>
        <pc:spChg chg="mod">
          <ac:chgData name="Deepak Paudel" userId="S::dpaudel@ualberta.ca::530d602a-7122-49c7-87c2-8a86b57f5646" providerId="AD" clId="Web-{7F005FEC-9834-08B0-802F-6D0C2398F7E1}" dt="2025-11-30T18:35:43.083" v="22" actId="20577"/>
          <ac:spMkLst>
            <pc:docMk/>
            <pc:sldMk cId="3428202042" sldId="273"/>
            <ac:spMk id="3" creationId="{2161A31E-C182-EE50-3457-6D5ACF6A572A}"/>
          </ac:spMkLst>
        </pc:spChg>
      </pc:sldChg>
    </pc:docChg>
  </pc:docChgLst>
  <pc:docChgLst>
    <pc:chgData name="Jordan Staley" userId="e763d7de-4594-43ac-8843-774671c10a67" providerId="ADAL" clId="{B3F74D1B-C8CF-5BF1-BDF5-178EFCFAB1AE}"/>
    <pc:docChg chg="custSel addSld modSld sldOrd">
      <pc:chgData name="Jordan Staley" userId="e763d7de-4594-43ac-8843-774671c10a67" providerId="ADAL" clId="{B3F74D1B-C8CF-5BF1-BDF5-178EFCFAB1AE}" dt="2025-12-04T15:58:14.165" v="280" actId="20577"/>
      <pc:docMkLst>
        <pc:docMk/>
      </pc:docMkLst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0" sldId="257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0" sldId="258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0" sldId="259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0" sldId="260"/>
        </pc:sldMkLst>
      </pc:sldChg>
      <pc:sldChg chg="modTransition modNotesTx">
        <pc:chgData name="Jordan Staley" userId="e763d7de-4594-43ac-8843-774671c10a67" providerId="ADAL" clId="{B3F74D1B-C8CF-5BF1-BDF5-178EFCFAB1AE}" dt="2025-12-04T15:57:49.062" v="277" actId="20577"/>
        <pc:sldMkLst>
          <pc:docMk/>
          <pc:sldMk cId="0" sldId="262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0" sldId="263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0" sldId="264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0" sldId="265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438703375" sldId="269"/>
        </pc:sldMkLst>
      </pc:sldChg>
      <pc:sldChg chg="addSp delSp modSp mod modTransition modNotesTx">
        <pc:chgData name="Jordan Staley" userId="e763d7de-4594-43ac-8843-774671c10a67" providerId="ADAL" clId="{B3F74D1B-C8CF-5BF1-BDF5-178EFCFAB1AE}" dt="2025-12-04T15:58:08.964" v="279" actId="20577"/>
        <pc:sldMkLst>
          <pc:docMk/>
          <pc:sldMk cId="3739338349" sldId="270"/>
        </pc:sldMkLst>
        <pc:spChg chg="mod">
          <ac:chgData name="Jordan Staley" userId="e763d7de-4594-43ac-8843-774671c10a67" providerId="ADAL" clId="{B3F74D1B-C8CF-5BF1-BDF5-178EFCFAB1AE}" dt="2025-11-30T06:26:04.896" v="76" actId="20577"/>
          <ac:spMkLst>
            <pc:docMk/>
            <pc:sldMk cId="3739338349" sldId="270"/>
            <ac:spMk id="5" creationId="{D45E1B0C-674A-8E7B-A7CA-BBE817F53803}"/>
          </ac:spMkLst>
        </pc:spChg>
        <pc:spChg chg="mod">
          <ac:chgData name="Jordan Staley" userId="e763d7de-4594-43ac-8843-774671c10a67" providerId="ADAL" clId="{B3F74D1B-C8CF-5BF1-BDF5-178EFCFAB1AE}" dt="2025-11-30T06:37:28.207" v="159" actId="20577"/>
          <ac:spMkLst>
            <pc:docMk/>
            <pc:sldMk cId="3739338349" sldId="270"/>
            <ac:spMk id="7" creationId="{ABBC84B6-FB12-6F08-5D42-4A070460112B}"/>
          </ac:spMkLst>
        </pc:spChg>
        <pc:picChg chg="add mod">
          <ac:chgData name="Jordan Staley" userId="e763d7de-4594-43ac-8843-774671c10a67" providerId="ADAL" clId="{B3F74D1B-C8CF-5BF1-BDF5-178EFCFAB1AE}" dt="2025-11-30T06:29:01.979" v="89" actId="1076"/>
          <ac:picMkLst>
            <pc:docMk/>
            <pc:sldMk cId="3739338349" sldId="270"/>
            <ac:picMk id="2" creationId="{5DA6F42F-B9E5-9DDF-5616-0DA27630B924}"/>
          </ac:picMkLst>
        </pc:picChg>
      </pc:sldChg>
      <pc:sldChg chg="modTransition modNotesTx">
        <pc:chgData name="Jordan Staley" userId="e763d7de-4594-43ac-8843-774671c10a67" providerId="ADAL" clId="{B3F74D1B-C8CF-5BF1-BDF5-178EFCFAB1AE}" dt="2025-12-04T15:57:58.731" v="278" actId="20577"/>
        <pc:sldMkLst>
          <pc:docMk/>
          <pc:sldMk cId="1872683840" sldId="271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3428202042" sldId="273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3933048474" sldId="274"/>
        </pc:sldMkLst>
      </pc:sldChg>
      <pc:sldChg chg="modTransition">
        <pc:chgData name="Jordan Staley" userId="e763d7de-4594-43ac-8843-774671c10a67" providerId="ADAL" clId="{B3F74D1B-C8CF-5BF1-BDF5-178EFCFAB1AE}" dt="2025-11-30T21:11:18.726" v="195"/>
        <pc:sldMkLst>
          <pc:docMk/>
          <pc:sldMk cId="1631618978" sldId="275"/>
        </pc:sldMkLst>
      </pc:sldChg>
      <pc:sldChg chg="addSp modSp new ord modTransition modAnim">
        <pc:chgData name="Jordan Staley" userId="e763d7de-4594-43ac-8843-774671c10a67" providerId="ADAL" clId="{B3F74D1B-C8CF-5BF1-BDF5-178EFCFAB1AE}" dt="2025-11-30T21:11:18.726" v="195"/>
        <pc:sldMkLst>
          <pc:docMk/>
          <pc:sldMk cId="2063292720" sldId="276"/>
        </pc:sldMkLst>
        <pc:picChg chg="add mod">
          <ac:chgData name="Jordan Staley" userId="e763d7de-4594-43ac-8843-774671c10a67" providerId="ADAL" clId="{B3F74D1B-C8CF-5BF1-BDF5-178EFCFAB1AE}" dt="2025-11-30T06:16:16.367" v="2"/>
          <ac:picMkLst>
            <pc:docMk/>
            <pc:sldMk cId="2063292720" sldId="276"/>
            <ac:picMk id="2" creationId="{61D4F044-2CC6-58A7-4E26-485C54229D35}"/>
          </ac:picMkLst>
        </pc:picChg>
      </pc:sldChg>
      <pc:sldChg chg="add modTransition">
        <pc:chgData name="Jordan Staley" userId="e763d7de-4594-43ac-8843-774671c10a67" providerId="ADAL" clId="{B3F74D1B-C8CF-5BF1-BDF5-178EFCFAB1AE}" dt="2025-11-30T21:11:18.726" v="195"/>
        <pc:sldMkLst>
          <pc:docMk/>
          <pc:sldMk cId="3738549683" sldId="277"/>
        </pc:sldMkLst>
      </pc:sldChg>
      <pc:sldChg chg="addSp delSp modSp add mod modTransition modNotesTx">
        <pc:chgData name="Jordan Staley" userId="e763d7de-4594-43ac-8843-774671c10a67" providerId="ADAL" clId="{B3F74D1B-C8CF-5BF1-BDF5-178EFCFAB1AE}" dt="2025-12-04T15:58:14.165" v="280" actId="20577"/>
        <pc:sldMkLst>
          <pc:docMk/>
          <pc:sldMk cId="3568517417" sldId="278"/>
        </pc:sldMkLst>
        <pc:spChg chg="mod">
          <ac:chgData name="Jordan Staley" userId="e763d7de-4594-43ac-8843-774671c10a67" providerId="ADAL" clId="{B3F74D1B-C8CF-5BF1-BDF5-178EFCFAB1AE}" dt="2025-11-30T06:30:53.594" v="109" actId="20577"/>
          <ac:spMkLst>
            <pc:docMk/>
            <pc:sldMk cId="3568517417" sldId="278"/>
            <ac:spMk id="5" creationId="{A32FAB10-F8CF-53E1-6D59-ADB457F02C97}"/>
          </ac:spMkLst>
        </pc:spChg>
        <pc:spChg chg="mod">
          <ac:chgData name="Jordan Staley" userId="e763d7de-4594-43ac-8843-774671c10a67" providerId="ADAL" clId="{B3F74D1B-C8CF-5BF1-BDF5-178EFCFAB1AE}" dt="2025-11-30T06:30:34.782" v="92" actId="255"/>
          <ac:spMkLst>
            <pc:docMk/>
            <pc:sldMk cId="3568517417" sldId="278"/>
            <ac:spMk id="7" creationId="{DD3C3FB4-8B00-DC71-D712-5EBE03725AD7}"/>
          </ac:spMkLst>
        </pc:spChg>
        <pc:picChg chg="add mod">
          <ac:chgData name="Jordan Staley" userId="e763d7de-4594-43ac-8843-774671c10a67" providerId="ADAL" clId="{B3F74D1B-C8CF-5BF1-BDF5-178EFCFAB1AE}" dt="2025-11-30T06:30:39.180" v="93" actId="1076"/>
          <ac:picMkLst>
            <pc:docMk/>
            <pc:sldMk cId="3568517417" sldId="278"/>
            <ac:picMk id="3" creationId="{5C441E0D-D149-62BE-803D-4020D0AB9BF2}"/>
          </ac:picMkLst>
        </pc:picChg>
      </pc:sldChg>
      <pc:sldChg chg="delSp modSp add mod modTransition">
        <pc:chgData name="Jordan Staley" userId="e763d7de-4594-43ac-8843-774671c10a67" providerId="ADAL" clId="{B3F74D1B-C8CF-5BF1-BDF5-178EFCFAB1AE}" dt="2025-11-30T21:11:18.726" v="195"/>
        <pc:sldMkLst>
          <pc:docMk/>
          <pc:sldMk cId="3897663574" sldId="279"/>
        </pc:sldMkLst>
        <pc:spChg chg="mod">
          <ac:chgData name="Jordan Staley" userId="e763d7de-4594-43ac-8843-774671c10a67" providerId="ADAL" clId="{B3F74D1B-C8CF-5BF1-BDF5-178EFCFAB1AE}" dt="2025-11-30T19:55:00.638" v="194" actId="14100"/>
          <ac:spMkLst>
            <pc:docMk/>
            <pc:sldMk cId="3897663574" sldId="279"/>
            <ac:spMk id="3" creationId="{62CDAA29-E72D-A863-2053-BCF4EF0E514F}"/>
          </ac:spMkLst>
        </pc:spChg>
        <pc:spChg chg="mod">
          <ac:chgData name="Jordan Staley" userId="e763d7de-4594-43ac-8843-774671c10a67" providerId="ADAL" clId="{B3F74D1B-C8CF-5BF1-BDF5-178EFCFAB1AE}" dt="2025-11-30T19:50:52.066" v="174" actId="1076"/>
          <ac:spMkLst>
            <pc:docMk/>
            <pc:sldMk cId="3897663574" sldId="279"/>
            <ac:spMk id="4" creationId="{F3DF05FF-BAF7-4C81-2D01-972DBE358FF5}"/>
          </ac:spMkLst>
        </pc:spChg>
      </pc:sldChg>
      <pc:sldChg chg="modSp add mod">
        <pc:chgData name="Jordan Staley" userId="e763d7de-4594-43ac-8843-774671c10a67" providerId="ADAL" clId="{B3F74D1B-C8CF-5BF1-BDF5-178EFCFAB1AE}" dt="2025-12-01T00:36:26.231" v="276"/>
        <pc:sldMkLst>
          <pc:docMk/>
          <pc:sldMk cId="3196633105" sldId="280"/>
        </pc:sldMkLst>
        <pc:spChg chg="mod">
          <ac:chgData name="Jordan Staley" userId="e763d7de-4594-43ac-8843-774671c10a67" providerId="ADAL" clId="{B3F74D1B-C8CF-5BF1-BDF5-178EFCFAB1AE}" dt="2025-12-01T00:29:38.471" v="219" actId="20577"/>
          <ac:spMkLst>
            <pc:docMk/>
            <pc:sldMk cId="3196633105" sldId="280"/>
            <ac:spMk id="2" creationId="{32924E0D-A4CE-268D-91C2-A3615E735444}"/>
          </ac:spMkLst>
        </pc:spChg>
        <pc:spChg chg="mod">
          <ac:chgData name="Jordan Staley" userId="e763d7de-4594-43ac-8843-774671c10a67" providerId="ADAL" clId="{B3F74D1B-C8CF-5BF1-BDF5-178EFCFAB1AE}" dt="2025-12-01T00:36:26.231" v="276"/>
          <ac:spMkLst>
            <pc:docMk/>
            <pc:sldMk cId="3196633105" sldId="280"/>
            <ac:spMk id="3" creationId="{6DFEFC3A-3AA9-D1FB-6B01-D0D7F864C4F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A3E7B2-1264-4FD4-BDCF-0652690C639F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DEA93-D8E3-4C36-A1B6-E7865E538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16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DEA93-D8E3-4C36-A1B6-E7865E5382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19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5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DEA93-D8E3-4C36-A1B6-E7865E5382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164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DEA93-D8E3-4C36-A1B6-E7865E5382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257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Description:</a:t>
            </a:r>
          </a:p>
          <a:p>
            <a:r>
              <a:rPr lang="en-US"/>
              <a:t>Bar charts comparing average scores for players across groups based on total years of experience for 9 performance metrics</a:t>
            </a:r>
          </a:p>
          <a:p>
            <a:r>
              <a:rPr lang="en-US" b="1"/>
              <a:t>Discussion:</a:t>
            </a:r>
          </a:p>
          <a:p>
            <a:r>
              <a:rPr lang="en-US"/>
              <a:t>Some metrics show up to 2x performance difference between rookies and veterans</a:t>
            </a:r>
          </a:p>
          <a:p>
            <a:r>
              <a:rPr lang="en-US"/>
              <a:t>Shows that experience is critical for performance</a:t>
            </a:r>
          </a:p>
          <a:p>
            <a:r>
              <a:rPr lang="en-US"/>
              <a:t>Suggests securing talent early through long contracts could be efficient per-dollar spent on salaries</a:t>
            </a:r>
          </a:p>
          <a:p>
            <a:r>
              <a:rPr lang="en-US" b="1"/>
              <a:t>Creating:</a:t>
            </a:r>
          </a:p>
          <a:p>
            <a:r>
              <a:rPr lang="en-US"/>
              <a:t>Used </a:t>
            </a:r>
            <a:r>
              <a:rPr lang="en-US" err="1"/>
              <a:t>playerstat</a:t>
            </a:r>
            <a:r>
              <a:rPr lang="en-US"/>
              <a:t> table to compare player performance metrics to seasons of experience</a:t>
            </a:r>
          </a:p>
          <a:p>
            <a:r>
              <a:rPr lang="en-US"/>
              <a:t>Calculated field labeling each player as rookie (1yr), mid-career (2-4yrs), veteran (5+ yrs) based on years of experience at time of data collection</a:t>
            </a:r>
          </a:p>
          <a:p>
            <a:r>
              <a:rPr lang="en-US"/>
              <a:t>Averaged metrics across players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DEA93-D8E3-4C36-A1B6-E7865E5382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947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DEA93-D8E3-4C36-A1B6-E7865E5382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877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DEA93-D8E3-4C36-A1B6-E7865E5382F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330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9DEA93-D8E3-4C36-A1B6-E7865E5382F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756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spn.com/nba/attendance/_/year/2001" TargetMode="External"/><Relationship Id="rId2" Type="http://schemas.openxmlformats.org/officeDocument/2006/relationships/hyperlink" Target="https://www.kaggle.com/datasets/wyattowalsh/basketball/data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basketball-reference.com/" TargetMode="External"/><Relationship Id="rId4" Type="http://schemas.openxmlformats.org/officeDocument/2006/relationships/hyperlink" Target="https://www.espn.com/nba/attendance/_/year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10777" y="367506"/>
            <a:ext cx="5229405" cy="18073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4000" b="1">
                <a:solidFill>
                  <a:srgbClr val="C9082A"/>
                </a:solidFill>
              </a:defRPr>
            </a:pPr>
            <a:r>
              <a:rPr lang="en-US" sz="350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Analyzing NBA Performance Trends Through a Database-Driven Visualization Framework</a:t>
            </a:r>
            <a:endParaRPr lang="en-US" sz="3500" u="sng">
              <a:solidFill>
                <a:srgbClr val="C0000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D6CBA6-A607-09BB-A0C9-C5F0B114CB2E}"/>
              </a:ext>
            </a:extLst>
          </p:cNvPr>
          <p:cNvSpPr txBox="1"/>
          <p:nvPr/>
        </p:nvSpPr>
        <p:spPr>
          <a:xfrm>
            <a:off x="310777" y="2542317"/>
            <a:ext cx="4980642" cy="41139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>
                <a:solidFill>
                  <a:srgbClr val="002060"/>
                </a:solidFill>
              </a:rPr>
              <a:t>Alejandro Cruz 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>
                <a:solidFill>
                  <a:srgbClr val="002060"/>
                </a:solidFill>
              </a:rPr>
              <a:t>Deepak Paudal 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>
                <a:solidFill>
                  <a:srgbClr val="002060"/>
                </a:solidFill>
              </a:rPr>
              <a:t>Krutik Soni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>
                <a:solidFill>
                  <a:srgbClr val="002060"/>
                </a:solidFill>
              </a:rPr>
              <a:t>Jonathan Walter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>
                <a:solidFill>
                  <a:srgbClr val="002060"/>
                </a:solidFill>
              </a:rPr>
              <a:t>Jordan Staley 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endParaRPr lang="en-US" sz="1600" b="1"/>
          </a:p>
          <a:p>
            <a:pPr defTabSz="914400">
              <a:lnSpc>
                <a:spcPct val="11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/>
              <a:t>Alberta School of Business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/>
              <a:t>University of Alberta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/>
              <a:t>Master of Management Analytics 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/>
              <a:t>MMA 604 - Database Fundamentals for Business Analytics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/>
              <a:t>Dr. Yonghua Ji</a:t>
            </a:r>
          </a:p>
          <a:p>
            <a:pPr defTabSz="914400">
              <a:lnSpc>
                <a:spcPct val="11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1600" b="1"/>
              <a:t>December 4th, 2025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497EC5-2489-EF07-9753-FD47864B06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748" r="17042"/>
          <a:stretch>
            <a:fillRect/>
          </a:stretch>
        </p:blipFill>
        <p:spPr>
          <a:xfrm>
            <a:off x="4669625" y="0"/>
            <a:ext cx="4472089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66712" y="245361"/>
            <a:ext cx="3938487" cy="8976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7408B"/>
                </a:solidFill>
              </a:defRPr>
            </a:pPr>
            <a:r>
              <a:rPr lang="en-US" sz="3500">
                <a:latin typeface="+mj-lt"/>
                <a:ea typeface="+mj-ea"/>
                <a:cs typeface="+mj-cs"/>
              </a:rPr>
              <a:t>Consistency Metrics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99823" y="1499347"/>
            <a:ext cx="4472088" cy="49691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200"/>
              <a:t>How do rookie players compare to league veterans in key performance metrics?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200"/>
              <a:t>Can we identify trends in player performance that align with All-Star selections or MVP awards?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US" sz="22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200"/>
              <a:t>Consistency metrics: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200"/>
              <a:t>Measure stability in performance season-over-season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200"/>
              <a:t>Help identify top players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200"/>
              <a:t>Useful for long-term valuation and team strategy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54129C-52D6-6916-7175-0A5E2DAE85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9066" r="32134"/>
          <a:stretch>
            <a:fillRect/>
          </a:stretch>
        </p:blipFill>
        <p:spPr>
          <a:xfrm>
            <a:off x="4671911" y="10"/>
            <a:ext cx="4472089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239666-7570-3B1C-AFEC-931FB8BFF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5CDB29-3939-B197-EA8F-13C38FB67F30}"/>
              </a:ext>
            </a:extLst>
          </p:cNvPr>
          <p:cNvSpPr txBox="1"/>
          <p:nvPr/>
        </p:nvSpPr>
        <p:spPr>
          <a:xfrm>
            <a:off x="457200" y="457200"/>
            <a:ext cx="7849200" cy="63094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7408B"/>
                </a:solidFill>
              </a:defRPr>
            </a:pPr>
            <a:r>
              <a:rPr lang="en-US" sz="3500"/>
              <a:t>Veterans show much higher performance</a:t>
            </a:r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F0B063D8-9CA9-D6B5-54EB-01459680A7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225" r="-110" b="-137"/>
          <a:stretch>
            <a:fillRect/>
          </a:stretch>
        </p:blipFill>
        <p:spPr>
          <a:xfrm>
            <a:off x="2900934" y="1495628"/>
            <a:ext cx="6078474" cy="42702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F0A2E0-48F7-1BD3-B764-15985BC2BC5F}"/>
              </a:ext>
            </a:extLst>
          </p:cNvPr>
          <p:cNvSpPr txBox="1"/>
          <p:nvPr/>
        </p:nvSpPr>
        <p:spPr>
          <a:xfrm>
            <a:off x="457200" y="1468196"/>
            <a:ext cx="244373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/>
              <a:t>Veterans</a:t>
            </a:r>
          </a:p>
          <a:p>
            <a:pPr>
              <a:defRPr sz="2200">
                <a:solidFill>
                  <a:srgbClr val="000000"/>
                </a:solidFill>
              </a:defRPr>
            </a:pPr>
            <a:r>
              <a:rPr lang="en-US"/>
              <a:t>	-&gt; 5+ yrs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/>
              <a:t>Mid-career </a:t>
            </a:r>
          </a:p>
          <a:p>
            <a:pPr>
              <a:defRPr sz="2200">
                <a:solidFill>
                  <a:srgbClr val="000000"/>
                </a:solidFill>
              </a:defRPr>
            </a:pPr>
            <a:r>
              <a:rPr lang="en-US"/>
              <a:t>	-&gt; 2-4 yrs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/>
              <a:t>Rookies</a:t>
            </a:r>
          </a:p>
          <a:p>
            <a:pPr>
              <a:defRPr sz="2200">
                <a:solidFill>
                  <a:srgbClr val="000000"/>
                </a:solidFill>
              </a:defRPr>
            </a:pPr>
            <a:r>
              <a:rPr lang="en-US"/>
              <a:t>	-&gt; 1 yr</a:t>
            </a:r>
          </a:p>
          <a:p>
            <a:pPr>
              <a:defRPr sz="2200">
                <a:solidFill>
                  <a:srgbClr val="000000"/>
                </a:solidFill>
              </a:defRPr>
            </a:pPr>
            <a:endParaRPr lang="en-US"/>
          </a:p>
          <a:p>
            <a:pPr>
              <a:defRPr sz="2200">
                <a:solidFill>
                  <a:srgbClr val="000000"/>
                </a:solidFill>
              </a:defRPr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/>
              <a:t>Veterans consistently outperform up to 2x</a:t>
            </a:r>
          </a:p>
        </p:txBody>
      </p:sp>
    </p:spTree>
    <p:extLst>
      <p:ext uri="{BB962C8B-B14F-4D97-AF65-F5344CB8AC3E}">
        <p14:creationId xmlns:p14="http://schemas.microsoft.com/office/powerpoint/2010/main" val="3738549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E93B604-D512-288A-DBC3-0C5516FFD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D3D98A-B5DC-E316-7557-8795ED9EF5B7}"/>
              </a:ext>
            </a:extLst>
          </p:cNvPr>
          <p:cNvSpPr txBox="1"/>
          <p:nvPr/>
        </p:nvSpPr>
        <p:spPr>
          <a:xfrm>
            <a:off x="457200" y="457200"/>
            <a:ext cx="8100936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7408B"/>
                </a:solidFill>
              </a:defRPr>
            </a:pPr>
            <a:r>
              <a:rPr lang="en-US" sz="3500"/>
              <a:t>MVPs remain consistent over their career</a:t>
            </a:r>
            <a:endParaRPr sz="35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D58B53-8402-DA3D-A2AF-0F90FA25DB8C}"/>
              </a:ext>
            </a:extLst>
          </p:cNvPr>
          <p:cNvSpPr txBox="1"/>
          <p:nvPr/>
        </p:nvSpPr>
        <p:spPr>
          <a:xfrm>
            <a:off x="457200" y="1306046"/>
            <a:ext cx="3657600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/>
              <a:t>Players without awards fall off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/>
              <a:t>All stars perform better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/>
              <a:t>MVPs stay strong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US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/>
              <a:t>Can predict MVP/All-Star in just one season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/>
              <a:t>Turnovers/game is an especially useful metric for early prediction</a:t>
            </a:r>
            <a:endParaRPr/>
          </a:p>
        </p:txBody>
      </p:sp>
      <p:pic>
        <p:nvPicPr>
          <p:cNvPr id="5" name="Picture 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B7F23341-49C1-234F-072F-594D8B976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564" y="1188279"/>
            <a:ext cx="4319236" cy="53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83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370850-F992-93FB-9750-21C99CC2811E}"/>
              </a:ext>
            </a:extLst>
          </p:cNvPr>
          <p:cNvSpPr txBox="1"/>
          <p:nvPr/>
        </p:nvSpPr>
        <p:spPr>
          <a:xfrm>
            <a:off x="461387" y="525982"/>
            <a:ext cx="4571883" cy="11854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7408B"/>
                </a:solidFill>
              </a:defRPr>
            </a:pPr>
            <a:r>
              <a:rPr lang="en-US" sz="3100">
                <a:ea typeface="Calibri"/>
                <a:cs typeface="Calibri"/>
              </a:rPr>
              <a:t>Positions Impact on Stats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399" y="1944913"/>
            <a:ext cx="30175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5504DE-CE6C-E1B5-B736-AC50C3BA8E88}"/>
              </a:ext>
            </a:extLst>
          </p:cNvPr>
          <p:cNvSpPr txBox="1"/>
          <p:nvPr/>
        </p:nvSpPr>
        <p:spPr>
          <a:xfrm>
            <a:off x="144421" y="2252325"/>
            <a:ext cx="3551616" cy="35119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1600"/>
              <a:t>Guard positions have higher steals, and assists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1600">
                <a:ea typeface="Calibri"/>
                <a:cs typeface="Calibri"/>
              </a:rPr>
              <a:t>Centers have higher rebounds and blocks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1600">
                <a:ea typeface="Calibri"/>
                <a:cs typeface="Calibri"/>
              </a:rPr>
              <a:t>Forwards score more but all positions contribute relatively evenly</a:t>
            </a:r>
          </a:p>
        </p:txBody>
      </p:sp>
      <p:pic>
        <p:nvPicPr>
          <p:cNvPr id="9" name="Picture 8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71B99115-3C94-4FA2-88D5-9AF5BD030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0458" y="2472282"/>
            <a:ext cx="5015030" cy="3072027"/>
          </a:xfrm>
          <a:prstGeom prst="rect">
            <a:avLst/>
          </a:prstGeom>
        </p:spPr>
      </p:pic>
      <p:sp>
        <p:nvSpPr>
          <p:cNvPr id="3" name="AutoShape 6" descr="Jugador de baloncesto anotando una canasta de slam dunk . — Foto de stock  #101608170 © yobro10">
            <a:extLst>
              <a:ext uri="{FF2B5EF4-FFF2-40B4-BE49-F238E27FC236}">
                <a16:creationId xmlns:a16="http://schemas.microsoft.com/office/drawing/2014/main" id="{1358109D-F226-839D-8660-BF0BDC2A858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1618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orkSpaces - Amazon WorkSpaces - 29 November 2025.mp4">
            <a:hlinkClick r:id="" action="ppaction://media"/>
            <a:extLst>
              <a:ext uri="{FF2B5EF4-FFF2-40B4-BE49-F238E27FC236}">
                <a16:creationId xmlns:a16="http://schemas.microsoft.com/office/drawing/2014/main" id="{61D4F044-2CC6-58A7-4E26-485C54229D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63550"/>
            <a:ext cx="9144000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292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3FC591-963E-14D6-5F9A-848C5DB84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45E1B0C-674A-8E7B-A7CA-BBE817F53803}"/>
              </a:ext>
            </a:extLst>
          </p:cNvPr>
          <p:cNvSpPr txBox="1"/>
          <p:nvPr/>
        </p:nvSpPr>
        <p:spPr>
          <a:xfrm>
            <a:off x="457200" y="457200"/>
            <a:ext cx="707341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7408B"/>
                </a:solidFill>
              </a:defRPr>
            </a:pPr>
            <a:r>
              <a:rPr lang="en-US" sz="3200" b="1"/>
              <a:t>Teams that spend more win more games</a:t>
            </a:r>
            <a:endParaRPr lang="en-US" sz="35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BC84B6-FB12-6F08-5D42-4A070460112B}"/>
              </a:ext>
            </a:extLst>
          </p:cNvPr>
          <p:cNvSpPr txBox="1"/>
          <p:nvPr/>
        </p:nvSpPr>
        <p:spPr>
          <a:xfrm>
            <a:off x="457199" y="1468196"/>
            <a:ext cx="3270069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CA" sz="1400"/>
              <a:t>More salary generally means more wins. Teams with larger payrolls tend to post higher win percentages.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CA" sz="1400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CA" sz="1400"/>
              <a:t>But the relationship is only moderate. The all-seasons view shows a shallow trend line; money helps, but it’s not a guarantee.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CA" sz="1400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CA" sz="1400"/>
              <a:t>Some high-spending teams underperform. For example, the Clippers have one of the highest total salaries but only slightly above average win %.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CA" sz="1400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CA" sz="1400"/>
              <a:t>Some mid-spending teams overperform. Teams like the Celtics, Nuggets, Heat and Mavericks win as much (or more) than the biggest spenders with less total salary.</a:t>
            </a:r>
            <a:endParaRPr lang="en-US" sz="14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A6F42F-B9E5-9DDF-5616-0DA27630B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7268" y="1468196"/>
            <a:ext cx="5329094" cy="426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38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7C5FFE-8F11-B8A3-22FE-6A045A2AF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32FAB10-F8CF-53E1-6D59-ADB457F02C97}"/>
              </a:ext>
            </a:extLst>
          </p:cNvPr>
          <p:cNvSpPr txBox="1"/>
          <p:nvPr/>
        </p:nvSpPr>
        <p:spPr>
          <a:xfrm>
            <a:off x="457200" y="457200"/>
            <a:ext cx="448174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17408B"/>
                </a:solidFill>
              </a:defRPr>
            </a:pPr>
            <a:r>
              <a:rPr lang="en-US" sz="3200" b="1"/>
              <a:t>Teams win more at home</a:t>
            </a:r>
            <a:endParaRPr lang="en-US" sz="35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3C3FB4-8B00-DC71-D712-5EBE03725AD7}"/>
              </a:ext>
            </a:extLst>
          </p:cNvPr>
          <p:cNvSpPr txBox="1"/>
          <p:nvPr/>
        </p:nvSpPr>
        <p:spPr>
          <a:xfrm>
            <a:off x="457199" y="1468196"/>
            <a:ext cx="3270069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CA" sz="1400"/>
              <a:t>Winning travels. Teams that win more at home generally also win more on the road (upward-sloping cloud of points).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CA" sz="1400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CA" sz="1400"/>
              <a:t>Four standout teams. Warriors, Celtics, Thunder and Clippers all win about 68–69% of home games and 52–53% of away games since 2010.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CA" sz="1400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CA" sz="1400"/>
              <a:t>Most teams rely on home court. The rest of the league clusters around the mid-50% range at home and high-30s to low-40s away.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CA" sz="1400"/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CA" sz="1400"/>
              <a:t>Takeaway: A few teams are consistently strong everywhere, while most are solid at home but noticeably weaker on the road.</a:t>
            </a:r>
            <a:endParaRPr lang="en-US" sz="1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441E0D-D149-62BE-803D-4020D0AB9B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7268" y="1384357"/>
            <a:ext cx="5329094" cy="426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517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199DA5-6AD1-B910-1D7E-0E9B812B60DC}"/>
              </a:ext>
            </a:extLst>
          </p:cNvPr>
          <p:cNvSpPr txBox="1"/>
          <p:nvPr/>
        </p:nvSpPr>
        <p:spPr>
          <a:xfrm>
            <a:off x="241274" y="634325"/>
            <a:ext cx="4386585" cy="584775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>
              <a:defRPr sz="3200" b="1">
                <a:solidFill>
                  <a:srgbClr val="17408B"/>
                </a:solidFill>
              </a:defRPr>
            </a:pPr>
            <a:r>
              <a:rPr lang="en-US">
                <a:ea typeface="Calibri"/>
                <a:cs typeface="Calibri"/>
              </a:rPr>
              <a:t>Winning Matters To Fans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8F7573-A038-F6F3-2648-D7BDEFD008EB}"/>
              </a:ext>
            </a:extLst>
          </p:cNvPr>
          <p:cNvSpPr txBox="1"/>
          <p:nvPr/>
        </p:nvSpPr>
        <p:spPr>
          <a:xfrm>
            <a:off x="241274" y="2003563"/>
            <a:ext cx="4624506" cy="255454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000">
                <a:ea typeface="Calibri"/>
                <a:cs typeface="Calibri"/>
              </a:rPr>
              <a:t>More wins means more stadium attendance generally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000">
                <a:ea typeface="Calibri"/>
                <a:cs typeface="Calibri"/>
              </a:rPr>
              <a:t>Stadium attendance for some teams is much more performance based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000">
                <a:ea typeface="Calibri"/>
                <a:cs typeface="Calibri"/>
              </a:rPr>
              <a:t>Some teams have consistent attendance despite poor performance</a:t>
            </a:r>
          </a:p>
          <a:p>
            <a:pPr marL="342900" indent="-342900"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000">
                <a:ea typeface="Calibri"/>
                <a:cs typeface="Calibri"/>
              </a:rPr>
              <a:t>Star players joining greatly boosts attendance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A722A4-6ED7-0AD4-E77E-D36DC33E8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780" y="1318205"/>
            <a:ext cx="3925260" cy="3925260"/>
          </a:xfrm>
          <a:prstGeom prst="rect">
            <a:avLst/>
          </a:prstGeom>
        </p:spPr>
      </p:pic>
      <p:pic>
        <p:nvPicPr>
          <p:cNvPr id="11" name="Picture 10" descr="268+ Thousand Fans Cheering Royalty-Free Images, Stock Photos &amp; Pictures |  Shutterstock">
            <a:extLst>
              <a:ext uri="{FF2B5EF4-FFF2-40B4-BE49-F238E27FC236}">
                <a16:creationId xmlns:a16="http://schemas.microsoft.com/office/drawing/2014/main" id="{27A46320-F871-6F84-36B8-1A9B8CAC5E7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" r="-93" b="8227"/>
          <a:stretch>
            <a:fillRect/>
          </a:stretch>
        </p:blipFill>
        <p:spPr>
          <a:xfrm>
            <a:off x="374" y="5634958"/>
            <a:ext cx="9140435" cy="122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048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64" name="Rectangle 1026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50" name="Picture 10" descr="Michael Jordan Jugador Baloncesto">
            <a:extLst>
              <a:ext uri="{FF2B5EF4-FFF2-40B4-BE49-F238E27FC236}">
                <a16:creationId xmlns:a16="http://schemas.microsoft.com/office/drawing/2014/main" id="{ADAA5542-753D-2FB8-F564-A93AEA0372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" r="1722"/>
          <a:stretch>
            <a:fillRect/>
          </a:stretch>
        </p:blipFill>
        <p:spPr bwMode="auto">
          <a:xfrm>
            <a:off x="4671911" y="10"/>
            <a:ext cx="4472089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E007291-98E5-8DD5-FBC6-A82C10D859FD}"/>
              </a:ext>
            </a:extLst>
          </p:cNvPr>
          <p:cNvSpPr txBox="1"/>
          <p:nvPr/>
        </p:nvSpPr>
        <p:spPr>
          <a:xfrm>
            <a:off x="265539" y="2464399"/>
            <a:ext cx="4871236" cy="21981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8575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ü"/>
              <a:defRPr sz="4400" b="1">
                <a:solidFill>
                  <a:srgbClr val="17408B"/>
                </a:solidFill>
              </a:defRPr>
            </a:pPr>
            <a:r>
              <a:rPr lang="en-US" sz="1600"/>
              <a:t>Player Value and Long-Term Investment</a:t>
            </a:r>
          </a:p>
          <a:p>
            <a:pPr marL="285750" indent="-28575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ü"/>
              <a:defRPr sz="4400" b="1">
                <a:solidFill>
                  <a:srgbClr val="17408B"/>
                </a:solidFill>
              </a:defRPr>
            </a:pPr>
            <a:endParaRPr lang="en-US" sz="1600"/>
          </a:p>
          <a:p>
            <a:pPr marL="285750" indent="-28575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ü"/>
              <a:defRPr sz="4400" b="1">
                <a:solidFill>
                  <a:srgbClr val="17408B"/>
                </a:solidFill>
              </a:defRPr>
            </a:pPr>
            <a:r>
              <a:rPr lang="en-US" sz="1600"/>
              <a:t>Salary Spending vs. Performance Efficiency</a:t>
            </a:r>
          </a:p>
          <a:p>
            <a:pPr marL="285750" indent="-28575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ü"/>
              <a:defRPr sz="4400" b="1">
                <a:solidFill>
                  <a:srgbClr val="17408B"/>
                </a:solidFill>
              </a:defRPr>
            </a:pPr>
            <a:endParaRPr lang="en-US" sz="1600"/>
          </a:p>
          <a:p>
            <a:pPr marL="285750" indent="-28575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ü"/>
              <a:defRPr sz="4400" b="1">
                <a:solidFill>
                  <a:srgbClr val="17408B"/>
                </a:solidFill>
              </a:defRPr>
            </a:pPr>
            <a:r>
              <a:rPr lang="en-US" sz="1600"/>
              <a:t>Home Performance and Fan Engagement</a:t>
            </a:r>
          </a:p>
          <a:p>
            <a:pPr marL="285750" indent="-28575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ü"/>
              <a:defRPr sz="4400" b="1">
                <a:solidFill>
                  <a:srgbClr val="17408B"/>
                </a:solidFill>
              </a:defRPr>
            </a:pPr>
            <a:endParaRPr lang="en-US" sz="1600"/>
          </a:p>
          <a:p>
            <a:pPr marL="285750" indent="-285750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ü"/>
              <a:defRPr sz="4400" b="1">
                <a:solidFill>
                  <a:srgbClr val="17408B"/>
                </a:solidFill>
              </a:defRPr>
            </a:pPr>
            <a:r>
              <a:rPr lang="en-US" sz="1600"/>
              <a:t>Experience Matters for Performance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E8F2A6-AC76-71D0-AA22-AECAE10CAAB9}"/>
              </a:ext>
            </a:extLst>
          </p:cNvPr>
          <p:cNvSpPr txBox="1"/>
          <p:nvPr/>
        </p:nvSpPr>
        <p:spPr>
          <a:xfrm>
            <a:off x="265539" y="1269745"/>
            <a:ext cx="3630007" cy="842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7408B"/>
                </a:solidFill>
              </a:defRPr>
            </a:pPr>
            <a:r>
              <a:rPr lang="en-US" sz="3500">
                <a:latin typeface="+mj-lt"/>
                <a:ea typeface="+mj-ea"/>
                <a:cs typeface="+mj-cs"/>
              </a:rPr>
              <a:t>Summary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095BCD6-4933-1DDE-7ACA-4BBDD593D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64" name="Rectangle 10263">
            <a:extLst>
              <a:ext uri="{FF2B5EF4-FFF2-40B4-BE49-F238E27FC236}">
                <a16:creationId xmlns:a16="http://schemas.microsoft.com/office/drawing/2014/main" id="{5846DD9C-8C43-BFFE-D3DC-A1C87903BE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CDAA29-E72D-A863-2053-BCF4EF0E514F}"/>
              </a:ext>
            </a:extLst>
          </p:cNvPr>
          <p:cNvSpPr txBox="1"/>
          <p:nvPr/>
        </p:nvSpPr>
        <p:spPr>
          <a:xfrm>
            <a:off x="265539" y="1111839"/>
            <a:ext cx="8612922" cy="39042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r>
              <a:rPr lang="en-US"/>
              <a:t>NBA Basketball Database from Kaggle:</a:t>
            </a:r>
            <a:endParaRPr lang="en-CA"/>
          </a:p>
          <a:p>
            <a:r>
              <a:rPr lang="en-US" u="sng">
                <a:hlinkClick r:id="rId2"/>
              </a:rPr>
              <a:t>https://www.kaggle.com/datasets/wyattowalsh/basketball/data</a:t>
            </a:r>
            <a:r>
              <a:rPr lang="en-US"/>
              <a:t> </a:t>
            </a:r>
            <a:br>
              <a:rPr lang="en-US"/>
            </a:br>
            <a:r>
              <a:rPr lang="en-US"/>
              <a:t>Includes detailed tables on player stats, salaries, teams, and more.</a:t>
            </a:r>
            <a:endParaRPr lang="en-CA"/>
          </a:p>
          <a:p>
            <a:r>
              <a:rPr lang="en-US" b="1"/>
              <a:t> </a:t>
            </a:r>
            <a:endParaRPr lang="en-CA"/>
          </a:p>
          <a:p>
            <a:r>
              <a:rPr lang="en-US">
                <a:hlinkClick r:id="rId3"/>
              </a:rPr>
              <a:t>2001-2026 NBA Attendance - National Basketball Association - ESPN</a:t>
            </a:r>
            <a:endParaRPr lang="en-CA"/>
          </a:p>
          <a:p>
            <a:r>
              <a:rPr lang="en-US"/>
              <a:t>Find out the 2001-2026 attendance numbers for every NBA team.</a:t>
            </a:r>
            <a:endParaRPr lang="en-CA"/>
          </a:p>
          <a:p>
            <a:r>
              <a:rPr lang="en-US" u="sng">
                <a:hlinkClick r:id="rId4"/>
              </a:rPr>
              <a:t>https://www.espn.com/nba/attendance/_/year/</a:t>
            </a:r>
            <a:r>
              <a:rPr lang="en-US"/>
              <a:t> </a:t>
            </a:r>
            <a:endParaRPr lang="en-CA"/>
          </a:p>
          <a:p>
            <a:r>
              <a:rPr lang="en-US"/>
              <a:t> </a:t>
            </a:r>
            <a:endParaRPr lang="en-CA"/>
          </a:p>
          <a:p>
            <a:r>
              <a:rPr lang="en-CA"/>
              <a:t>Basketball Stats and History Statistics, scores, and history for the NBA, ABA, WNBA, and top European competition.</a:t>
            </a:r>
          </a:p>
          <a:p>
            <a:r>
              <a:rPr lang="en-US" u="sng">
                <a:hlinkClick r:id="rId5"/>
              </a:rPr>
              <a:t>https://www.basketball-reference.com/</a:t>
            </a:r>
            <a:r>
              <a:rPr lang="en-US"/>
              <a:t> </a:t>
            </a:r>
            <a:endParaRPr lang="en-C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DF05FF-BAF7-4C81-2D01-972DBE358FF5}"/>
              </a:ext>
            </a:extLst>
          </p:cNvPr>
          <p:cNvSpPr txBox="1"/>
          <p:nvPr/>
        </p:nvSpPr>
        <p:spPr>
          <a:xfrm>
            <a:off x="265539" y="268940"/>
            <a:ext cx="3630007" cy="8428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7408B"/>
                </a:solidFill>
              </a:defRPr>
            </a:pPr>
            <a:r>
              <a:rPr lang="en-US" sz="3500">
                <a:latin typeface="+mj-lt"/>
                <a:ea typeface="+mj-ea"/>
                <a:cs typeface="+mj-cs"/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897663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52297" y="1178057"/>
            <a:ext cx="3992787" cy="8451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7408B"/>
                </a:solidFill>
              </a:defRPr>
            </a:pPr>
            <a:r>
              <a:rPr lang="en-US" sz="4400" kern="120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Outline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52296" y="2329188"/>
            <a:ext cx="4439122" cy="327151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57150" indent="-28575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  <a:defRPr sz="2200">
                <a:solidFill>
                  <a:srgbClr val="000000"/>
                </a:solidFill>
              </a:defRPr>
            </a:pPr>
            <a:r>
              <a:rPr lang="en-US" sz="2800">
                <a:solidFill>
                  <a:srgbClr val="002060"/>
                </a:solidFill>
              </a:rPr>
              <a:t> Introduction</a:t>
            </a:r>
          </a:p>
          <a:p>
            <a:pPr marL="57150" indent="-28575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  <a:defRPr sz="2200">
                <a:solidFill>
                  <a:srgbClr val="000000"/>
                </a:solidFill>
              </a:defRPr>
            </a:pPr>
            <a:r>
              <a:rPr lang="en-US" sz="2800">
                <a:solidFill>
                  <a:srgbClr val="002060"/>
                </a:solidFill>
              </a:rPr>
              <a:t> Database Design</a:t>
            </a:r>
          </a:p>
          <a:p>
            <a:pPr marL="514350" lvl="1" indent="-28575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  <a:defRPr sz="2200">
                <a:solidFill>
                  <a:srgbClr val="000000"/>
                </a:solidFill>
              </a:defRPr>
            </a:pPr>
            <a:r>
              <a:rPr lang="en-US" sz="2800">
                <a:solidFill>
                  <a:srgbClr val="002060"/>
                </a:solidFill>
              </a:rPr>
              <a:t> Data Source</a:t>
            </a:r>
          </a:p>
          <a:p>
            <a:pPr marL="514350" lvl="1" indent="-28575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  <a:defRPr sz="2200">
                <a:solidFill>
                  <a:srgbClr val="000000"/>
                </a:solidFill>
              </a:defRPr>
            </a:pPr>
            <a:r>
              <a:rPr lang="en-US" sz="2800">
                <a:solidFill>
                  <a:srgbClr val="002060"/>
                </a:solidFill>
              </a:rPr>
              <a:t> Data Assembly Process</a:t>
            </a:r>
          </a:p>
          <a:p>
            <a:pPr marL="514350" lvl="1" indent="-28575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  <a:defRPr sz="2200">
                <a:solidFill>
                  <a:srgbClr val="000000"/>
                </a:solidFill>
              </a:defRPr>
            </a:pPr>
            <a:r>
              <a:rPr lang="en-US" sz="2800">
                <a:solidFill>
                  <a:srgbClr val="002060"/>
                </a:solidFill>
              </a:rPr>
              <a:t> Logical Model</a:t>
            </a:r>
          </a:p>
          <a:p>
            <a:pPr marL="57150" indent="-28575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  <a:defRPr sz="2200">
                <a:solidFill>
                  <a:srgbClr val="000000"/>
                </a:solidFill>
              </a:defRPr>
            </a:pPr>
            <a:r>
              <a:rPr lang="en-US" sz="2800">
                <a:solidFill>
                  <a:srgbClr val="002060"/>
                </a:solidFill>
              </a:rPr>
              <a:t> Data Visualization	</a:t>
            </a:r>
          </a:p>
          <a:p>
            <a:pPr marL="57150" indent="-28575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  <a:defRPr sz="2200">
                <a:solidFill>
                  <a:srgbClr val="000000"/>
                </a:solidFill>
              </a:defRPr>
            </a:pPr>
            <a:r>
              <a:rPr lang="en-US" sz="2800">
                <a:solidFill>
                  <a:srgbClr val="002060"/>
                </a:solidFill>
              </a:rPr>
              <a:t> Summary	</a:t>
            </a:r>
          </a:p>
          <a:p>
            <a:pPr marL="57150" indent="-285750" defTabSz="9144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  <a:defRPr sz="2200">
                <a:solidFill>
                  <a:srgbClr val="000000"/>
                </a:solidFill>
              </a:defRPr>
            </a:pPr>
            <a:endParaRPr lang="en-US" sz="2800">
              <a:solidFill>
                <a:srgbClr val="002060"/>
              </a:solidFill>
            </a:endParaRPr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National Basketball Association - Wikipedia">
            <a:extLst>
              <a:ext uri="{FF2B5EF4-FFF2-40B4-BE49-F238E27FC236}">
                <a16:creationId xmlns:a16="http://schemas.microsoft.com/office/drawing/2014/main" id="{A3FA7A14-A32E-54C6-C18A-ABB8CF57F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55143" y="909081"/>
            <a:ext cx="2231561" cy="507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5DC6D5-0D70-6D48-953B-BD8B274A0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957AD15-A328-E6C0-DA0E-EAF79D58C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924E0D-A4CE-268D-91C2-A3615E735444}"/>
              </a:ext>
            </a:extLst>
          </p:cNvPr>
          <p:cNvSpPr txBox="1"/>
          <p:nvPr/>
        </p:nvSpPr>
        <p:spPr>
          <a:xfrm>
            <a:off x="852297" y="1178057"/>
            <a:ext cx="3992787" cy="8451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7408B"/>
                </a:solidFill>
              </a:defRPr>
            </a:pPr>
            <a:r>
              <a:rPr lang="en-US" sz="4400" kern="120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Intro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FEFC3A-3AA9-D1FB-6B01-D0D7F864C4F9}"/>
              </a:ext>
            </a:extLst>
          </p:cNvPr>
          <p:cNvSpPr txBox="1"/>
          <p:nvPr/>
        </p:nvSpPr>
        <p:spPr>
          <a:xfrm>
            <a:off x="852295" y="2329188"/>
            <a:ext cx="4884957" cy="356651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defRPr sz="2200">
                <a:solidFill>
                  <a:srgbClr val="000000"/>
                </a:solidFill>
              </a:defRPr>
            </a:pPr>
            <a:r>
              <a:rPr lang="en-US" sz="2800" b="1">
                <a:solidFill>
                  <a:srgbClr val="002060"/>
                </a:solidFill>
              </a:rPr>
              <a:t>Why this dataset: </a:t>
            </a:r>
            <a:r>
              <a:rPr lang="en-US" sz="2800">
                <a:solidFill>
                  <a:srgbClr val="002060"/>
                </a:solidFill>
              </a:rPr>
              <a:t>Motivated by our team's strong interest in basketball and the sports industry, we want to analyze NBA data to explore how player performance and team </a:t>
            </a:r>
            <a:r>
              <a:rPr lang="en-US" sz="2800" err="1">
                <a:solidFill>
                  <a:srgbClr val="002060"/>
                </a:solidFill>
              </a:rPr>
              <a:t>behaviour</a:t>
            </a:r>
            <a:r>
              <a:rPr lang="en-US" sz="2800">
                <a:solidFill>
                  <a:srgbClr val="002060"/>
                </a:solidFill>
              </a:rPr>
              <a:t> inform the strategic, data-driven decisions franchises make on and off the court.</a:t>
            </a:r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9880C23A-B0DF-20F9-85F6-8A65335985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BE5950F7-B49C-FB64-38D8-CC28B3C87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57377122-6364-82F3-00A5-319CC94D9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E69EAA65-F11E-8BDB-4AA3-E9B0344CF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National Basketball Association - Wikipedia">
            <a:extLst>
              <a:ext uri="{FF2B5EF4-FFF2-40B4-BE49-F238E27FC236}">
                <a16:creationId xmlns:a16="http://schemas.microsoft.com/office/drawing/2014/main" id="{B09EEF18-B407-FBC6-01D8-E4A8AFBDD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55143" y="909081"/>
            <a:ext cx="2231561" cy="507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633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6" name="Rectangle 2055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66712" y="600870"/>
            <a:ext cx="3938487" cy="935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4000" b="1">
                <a:solidFill>
                  <a:srgbClr val="C9082A"/>
                </a:solidFill>
              </a:defRPr>
            </a:pPr>
            <a:r>
              <a:rPr lang="en-US" sz="4400">
                <a:solidFill>
                  <a:srgbClr val="C00000"/>
                </a:solidFill>
                <a:latin typeface="+mj-lt"/>
                <a:ea typeface="+mj-ea"/>
                <a:cs typeface="+mj-cs"/>
              </a:rPr>
              <a:t>Questions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F82598-2BD2-7772-FA26-AA15889F42C0}"/>
              </a:ext>
            </a:extLst>
          </p:cNvPr>
          <p:cNvSpPr txBox="1"/>
          <p:nvPr/>
        </p:nvSpPr>
        <p:spPr>
          <a:xfrm>
            <a:off x="364870" y="1714583"/>
            <a:ext cx="4428957" cy="45769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4000" b="1">
                <a:solidFill>
                  <a:srgbClr val="C9082A"/>
                </a:solidFill>
              </a:defRPr>
            </a:pPr>
            <a:r>
              <a:rPr lang="en-US" sz="1600">
                <a:solidFill>
                  <a:srgbClr val="C00000"/>
                </a:solidFill>
              </a:rPr>
              <a:t>Which players have shown the most consistent performance across multiple seasons?</a:t>
            </a:r>
          </a:p>
          <a:p>
            <a:pPr marL="4572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4000" b="1">
                <a:solidFill>
                  <a:srgbClr val="C9082A"/>
                </a:solidFill>
              </a:defRPr>
            </a:pPr>
            <a:r>
              <a:rPr lang="en-US" sz="1600">
                <a:solidFill>
                  <a:srgbClr val="C00000"/>
                </a:solidFill>
              </a:rPr>
              <a:t>How do rookie players compare to league veterans in key performance metrics?</a:t>
            </a:r>
          </a:p>
          <a:p>
            <a:pPr marL="4572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4000" b="1">
                <a:solidFill>
                  <a:srgbClr val="C9082A"/>
                </a:solidFill>
              </a:defRPr>
            </a:pPr>
            <a:r>
              <a:rPr lang="en-US" sz="1600">
                <a:solidFill>
                  <a:srgbClr val="C00000"/>
                </a:solidFill>
              </a:rPr>
              <a:t>Can we identify trends in player performance that align with All-Star selections or MVP awards?</a:t>
            </a:r>
          </a:p>
          <a:p>
            <a:pPr marL="4572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4000" b="1">
                <a:solidFill>
                  <a:srgbClr val="C9082A"/>
                </a:solidFill>
              </a:defRPr>
            </a:pPr>
            <a:r>
              <a:rPr lang="en-US" sz="1600">
                <a:solidFill>
                  <a:srgbClr val="C00000"/>
                </a:solidFill>
              </a:rPr>
              <a:t>Are certain positions associated with higher scoring or assists?</a:t>
            </a:r>
          </a:p>
          <a:p>
            <a:pPr marL="4572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4000" b="1">
                <a:solidFill>
                  <a:srgbClr val="C9082A"/>
                </a:solidFill>
              </a:defRPr>
            </a:pPr>
            <a:r>
              <a:rPr lang="en-US" sz="1600">
                <a:solidFill>
                  <a:srgbClr val="C00000"/>
                </a:solidFill>
              </a:rPr>
              <a:t>What is the relationship between team performance and player salary?</a:t>
            </a:r>
          </a:p>
          <a:p>
            <a:pPr marL="4572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4000" b="1">
                <a:solidFill>
                  <a:srgbClr val="C9082A"/>
                </a:solidFill>
              </a:defRPr>
            </a:pPr>
            <a:r>
              <a:rPr lang="en-US" sz="1600">
                <a:solidFill>
                  <a:srgbClr val="C00000"/>
                </a:solidFill>
              </a:rPr>
              <a:t>Which teams have the highest win rates at home versus away games?</a:t>
            </a:r>
          </a:p>
          <a:p>
            <a:pPr marL="4572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4000" b="1">
                <a:solidFill>
                  <a:srgbClr val="C9082A"/>
                </a:solidFill>
              </a:defRPr>
            </a:pPr>
            <a:r>
              <a:rPr lang="en-US" sz="1600">
                <a:solidFill>
                  <a:srgbClr val="C00000"/>
                </a:solidFill>
              </a:rPr>
              <a:t>Is there a significant relationship between a team's improvement or decline in the standings and the change in its average home attendance next season?</a:t>
            </a:r>
          </a:p>
        </p:txBody>
      </p:sp>
      <p:pic>
        <p:nvPicPr>
          <p:cNvPr id="6" name="Picture 6" descr="8 ideas de LOGOSNBA | equipos de la nba, equipo de basquetbol, nba">
            <a:extLst>
              <a:ext uri="{FF2B5EF4-FFF2-40B4-BE49-F238E27FC236}">
                <a16:creationId xmlns:a16="http://schemas.microsoft.com/office/drawing/2014/main" id="{701969F2-56C8-265C-752A-07225664C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1"/>
          <a:stretch>
            <a:fillRect/>
          </a:stretch>
        </p:blipFill>
        <p:spPr bwMode="auto">
          <a:xfrm>
            <a:off x="4671911" y="10"/>
            <a:ext cx="4472089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DD25E-0CDB-C65B-EFCC-8107E81C9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The NBA's Game-Changing Approach to Data | WIRED">
            <a:extLst>
              <a:ext uri="{FF2B5EF4-FFF2-40B4-BE49-F238E27FC236}">
                <a16:creationId xmlns:a16="http://schemas.microsoft.com/office/drawing/2014/main" id="{13750083-EBC4-5666-92E0-CD3F716154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7" r="37218"/>
          <a:stretch>
            <a:fillRect/>
          </a:stretch>
        </p:blipFill>
        <p:spPr bwMode="auto">
          <a:xfrm>
            <a:off x="-2283" y="0"/>
            <a:ext cx="38460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41E9C6-E6E4-22A3-3146-70A9AE43B1E1}"/>
              </a:ext>
            </a:extLst>
          </p:cNvPr>
          <p:cNvSpPr txBox="1"/>
          <p:nvPr/>
        </p:nvSpPr>
        <p:spPr>
          <a:xfrm>
            <a:off x="4039539" y="365125"/>
            <a:ext cx="3786650" cy="750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7408B"/>
                </a:solidFill>
              </a:defRPr>
            </a:pPr>
            <a:r>
              <a:rPr lang="en-US" sz="3500">
                <a:latin typeface="+mj-lt"/>
                <a:ea typeface="+mj-ea"/>
                <a:cs typeface="+mj-cs"/>
              </a:rPr>
              <a:t>Data Source</a:t>
            </a:r>
            <a:endParaRPr lang="en-US" sz="3500" b="1"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1A31E-C182-EE50-3457-6D5ACF6A572A}"/>
              </a:ext>
            </a:extLst>
          </p:cNvPr>
          <p:cNvSpPr txBox="1"/>
          <p:nvPr/>
        </p:nvSpPr>
        <p:spPr>
          <a:xfrm>
            <a:off x="4077580" y="1711825"/>
            <a:ext cx="5070346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500"/>
              <a:t>NBA API: Players, teams, stats, histories, awards</a:t>
            </a:r>
            <a:endParaRPr lang="en-US" sz="250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500"/>
              <a:t>ESPN Attendance: Season attendance </a:t>
            </a:r>
            <a:endParaRPr lang="en-US" sz="250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500"/>
              <a:t>ESPN Salaries: Annual salary data </a:t>
            </a:r>
            <a:endParaRPr lang="en-US" sz="250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500"/>
              <a:t>ESPN Standings API: Team performance metrics</a:t>
            </a:r>
            <a:endParaRPr lang="en-US" sz="250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US" sz="25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8202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62F98F-3633-F4D1-D1AF-5235E7B1C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6" name="Rectangle 410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Data Analytics Transformation in NBA">
            <a:extLst>
              <a:ext uri="{FF2B5EF4-FFF2-40B4-BE49-F238E27FC236}">
                <a16:creationId xmlns:a16="http://schemas.microsoft.com/office/drawing/2014/main" id="{DFDFC4BC-169B-EB8E-425E-34C35C29D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5" r="2" b="2"/>
          <a:stretch>
            <a:fillRect/>
          </a:stretch>
        </p:blipFill>
        <p:spPr bwMode="auto">
          <a:xfrm>
            <a:off x="20" y="10"/>
            <a:ext cx="373826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BFEA64-F361-9CB1-9463-F65DDF525683}"/>
              </a:ext>
            </a:extLst>
          </p:cNvPr>
          <p:cNvSpPr txBox="1"/>
          <p:nvPr/>
        </p:nvSpPr>
        <p:spPr>
          <a:xfrm>
            <a:off x="4010561" y="325717"/>
            <a:ext cx="4064398" cy="71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7408B"/>
                </a:solidFill>
              </a:defRPr>
            </a:pPr>
            <a:r>
              <a:rPr lang="en-US" sz="3500">
                <a:solidFill>
                  <a:srgbClr val="002060"/>
                </a:solidFill>
                <a:latin typeface="+mj-lt"/>
                <a:ea typeface="+mj-ea"/>
                <a:cs typeface="+mj-cs"/>
              </a:rPr>
              <a:t>Database Assembly</a:t>
            </a:r>
            <a:endParaRPr lang="en-US" sz="3500" b="1">
              <a:solidFill>
                <a:srgbClr val="00206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F059D2-B18B-3F52-F60E-F42AA4C1DB7C}"/>
              </a:ext>
            </a:extLst>
          </p:cNvPr>
          <p:cNvSpPr txBox="1"/>
          <p:nvPr/>
        </p:nvSpPr>
        <p:spPr>
          <a:xfrm>
            <a:off x="4037748" y="1931281"/>
            <a:ext cx="4924042" cy="3742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300">
                <a:ea typeface="Calibri"/>
                <a:cs typeface="Calibri"/>
              </a:rPr>
              <a:t>Python-based Extract → Transform → Load workflow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300">
                <a:ea typeface="Calibri"/>
                <a:cs typeface="Calibri"/>
              </a:rPr>
              <a:t>Standardized all datasets (names, formats, seasons)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300">
                <a:ea typeface="Calibri"/>
                <a:cs typeface="Calibri"/>
              </a:rPr>
              <a:t>Created consistent team and player ID mappings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300">
                <a:ea typeface="Calibri"/>
                <a:cs typeface="Calibri"/>
              </a:rPr>
              <a:t>Linked all tables using unified keys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r>
              <a:rPr lang="en-US" sz="2300">
                <a:ea typeface="Calibri"/>
                <a:cs typeface="Calibri"/>
              </a:rPr>
              <a:t>Loaded cleaned, connected data into the SQL database</a:t>
            </a:r>
            <a:endParaRPr lang="en-US" sz="23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</a:defRPr>
            </a:pPr>
            <a:endParaRPr lang="en-US" sz="17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8703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29" name="Rectangle 312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1" name="Rectangle 313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79041" y="431044"/>
            <a:ext cx="3795615" cy="6307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>
                <a:solidFill>
                  <a:srgbClr val="17408B"/>
                </a:solidFill>
              </a:defRPr>
            </a:pPr>
            <a:r>
              <a:rPr lang="en-US" sz="3500" b="1">
                <a:latin typeface="+mj-lt"/>
                <a:ea typeface="+mj-ea"/>
                <a:cs typeface="+mj-cs"/>
              </a:rPr>
              <a:t>Logical Model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83F10AA-BBF6-4860-7E90-C15BAEAEC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60" y="1203084"/>
            <a:ext cx="6861981" cy="5331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2B4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6182" y="2767275"/>
            <a:ext cx="48458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 b="1">
                <a:solidFill>
                  <a:srgbClr val="C9082A"/>
                </a:solidFill>
              </a:defRPr>
            </a:pPr>
            <a:r>
              <a:rPr lang="en-CA"/>
              <a:t>Key Insights from Visualizations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8CA092-0F20-283D-D81F-D3F97D3AC6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48" r="17042"/>
          <a:stretch>
            <a:fillRect/>
          </a:stretch>
        </p:blipFill>
        <p:spPr>
          <a:xfrm>
            <a:off x="4669625" y="0"/>
            <a:ext cx="4472089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5504" y="0"/>
            <a:ext cx="665629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200" b="1">
                <a:solidFill>
                  <a:srgbClr val="17408B"/>
                </a:solidFill>
              </a:defRPr>
            </a:pPr>
            <a:r>
              <a:rPr lang="en-US">
                <a:solidFill>
                  <a:srgbClr val="002060"/>
                </a:solidFill>
              </a:rPr>
              <a:t>Which players have shown the most consistent performance across multiple seasons?</a:t>
            </a:r>
          </a:p>
        </p:txBody>
      </p:sp>
      <p:pic>
        <p:nvPicPr>
          <p:cNvPr id="4" name="Picture 6" descr="LeBron James">
            <a:extLst>
              <a:ext uri="{FF2B5EF4-FFF2-40B4-BE49-F238E27FC236}">
                <a16:creationId xmlns:a16="http://schemas.microsoft.com/office/drawing/2014/main" id="{791AD596-EED4-5003-76A4-595DF0610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20" r="22237"/>
          <a:stretch>
            <a:fillRect/>
          </a:stretch>
        </p:blipFill>
        <p:spPr bwMode="auto">
          <a:xfrm>
            <a:off x="5919925" y="562835"/>
            <a:ext cx="3224075" cy="5732330"/>
          </a:xfrm>
          <a:custGeom>
            <a:avLst/>
            <a:gdLst/>
            <a:ahLst/>
            <a:cxnLst/>
            <a:rect l="l" t="t" r="r" b="b"/>
            <a:pathLst>
              <a:path w="5283866" h="4210442">
                <a:moveTo>
                  <a:pt x="839883" y="18"/>
                </a:moveTo>
                <a:cubicBezTo>
                  <a:pt x="851945" y="328"/>
                  <a:pt x="864423" y="4671"/>
                  <a:pt x="875727" y="6050"/>
                </a:cubicBezTo>
                <a:cubicBezTo>
                  <a:pt x="1125267" y="36932"/>
                  <a:pt x="1374804" y="70296"/>
                  <a:pt x="1624617" y="99799"/>
                </a:cubicBezTo>
                <a:cubicBezTo>
                  <a:pt x="1858164" y="127373"/>
                  <a:pt x="2093363" y="133714"/>
                  <a:pt x="2328012" y="148051"/>
                </a:cubicBezTo>
                <a:cubicBezTo>
                  <a:pt x="2612016" y="165424"/>
                  <a:pt x="2895470" y="189965"/>
                  <a:pt x="3177820" y="228566"/>
                </a:cubicBezTo>
                <a:cubicBezTo>
                  <a:pt x="3373866" y="255590"/>
                  <a:pt x="3571843" y="274338"/>
                  <a:pt x="3770646" y="252831"/>
                </a:cubicBezTo>
                <a:cubicBezTo>
                  <a:pt x="3780572" y="251727"/>
                  <a:pt x="3791878" y="248144"/>
                  <a:pt x="3800149" y="251727"/>
                </a:cubicBezTo>
                <a:cubicBezTo>
                  <a:pt x="3896658" y="291986"/>
                  <a:pt x="4001986" y="263033"/>
                  <a:pt x="4102076" y="288400"/>
                </a:cubicBezTo>
                <a:cubicBezTo>
                  <a:pt x="4076434" y="386286"/>
                  <a:pt x="3966416" y="378289"/>
                  <a:pt x="3904377" y="446120"/>
                </a:cubicBezTo>
                <a:cubicBezTo>
                  <a:pt x="4005570" y="473141"/>
                  <a:pt x="4096562" y="500439"/>
                  <a:pt x="4188933" y="520843"/>
                </a:cubicBezTo>
                <a:cubicBezTo>
                  <a:pt x="4286818" y="542350"/>
                  <a:pt x="4369813" y="600531"/>
                  <a:pt x="4465492" y="626449"/>
                </a:cubicBezTo>
                <a:cubicBezTo>
                  <a:pt x="4485897" y="631964"/>
                  <a:pt x="4510437" y="651264"/>
                  <a:pt x="4517606" y="670015"/>
                </a:cubicBezTo>
                <a:cubicBezTo>
                  <a:pt x="4540768" y="730677"/>
                  <a:pt x="5003171" y="900804"/>
                  <a:pt x="4948576" y="954847"/>
                </a:cubicBezTo>
                <a:cubicBezTo>
                  <a:pt x="4925966" y="977182"/>
                  <a:pt x="4896738" y="993174"/>
                  <a:pt x="4866132" y="1015233"/>
                </a:cubicBezTo>
                <a:cubicBezTo>
                  <a:pt x="4912180" y="1056869"/>
                  <a:pt x="4964017" y="1075067"/>
                  <a:pt x="5019164" y="1087474"/>
                </a:cubicBezTo>
                <a:cubicBezTo>
                  <a:pt x="5035708" y="1091335"/>
                  <a:pt x="5051977" y="1099055"/>
                  <a:pt x="5053630" y="1117806"/>
                </a:cubicBezTo>
                <a:cubicBezTo>
                  <a:pt x="5055284" y="1137382"/>
                  <a:pt x="5038464" y="1145101"/>
                  <a:pt x="5024404" y="1154202"/>
                </a:cubicBezTo>
                <a:cubicBezTo>
                  <a:pt x="5004826" y="1166885"/>
                  <a:pt x="4985800" y="1177916"/>
                  <a:pt x="4960984" y="1179569"/>
                </a:cubicBezTo>
                <a:cubicBezTo>
                  <a:pt x="4920176" y="1182051"/>
                  <a:pt x="4900600" y="1217344"/>
                  <a:pt x="4876887" y="1243814"/>
                </a:cubicBezTo>
                <a:cubicBezTo>
                  <a:pt x="4863652" y="1258705"/>
                  <a:pt x="4857034" y="1288759"/>
                  <a:pt x="4880195" y="1293998"/>
                </a:cubicBezTo>
                <a:cubicBezTo>
                  <a:pt x="4935892" y="1306682"/>
                  <a:pt x="4931480" y="1343355"/>
                  <a:pt x="4930104" y="1384991"/>
                </a:cubicBezTo>
                <a:cubicBezTo>
                  <a:pt x="4928173" y="1436553"/>
                  <a:pt x="4895360" y="1460265"/>
                  <a:pt x="4855103" y="1480119"/>
                </a:cubicBezTo>
                <a:cubicBezTo>
                  <a:pt x="4841316" y="1487011"/>
                  <a:pt x="4821740" y="1486735"/>
                  <a:pt x="4816500" y="1508242"/>
                </a:cubicBezTo>
                <a:cubicBezTo>
                  <a:pt x="4839110" y="1528648"/>
                  <a:pt x="4866684" y="1512103"/>
                  <a:pt x="4890949" y="1517893"/>
                </a:cubicBezTo>
                <a:cubicBezTo>
                  <a:pt x="4911077" y="1522581"/>
                  <a:pt x="4944441" y="1520100"/>
                  <a:pt x="4916868" y="1557599"/>
                </a:cubicBezTo>
                <a:cubicBezTo>
                  <a:pt x="4908870" y="1568352"/>
                  <a:pt x="4918245" y="1576625"/>
                  <a:pt x="4928448" y="1577453"/>
                </a:cubicBezTo>
                <a:cubicBezTo>
                  <a:pt x="5010066" y="1586000"/>
                  <a:pt x="4972566" y="1661827"/>
                  <a:pt x="4998760" y="1701809"/>
                </a:cubicBezTo>
                <a:cubicBezTo>
                  <a:pt x="5005928" y="1712836"/>
                  <a:pt x="4998208" y="1731862"/>
                  <a:pt x="4986903" y="1736550"/>
                </a:cubicBezTo>
                <a:cubicBezTo>
                  <a:pt x="4914660" y="1767432"/>
                  <a:pt x="4904735" y="1841053"/>
                  <a:pt x="4869716" y="1904472"/>
                </a:cubicBezTo>
                <a:cubicBezTo>
                  <a:pt x="4907768" y="1929562"/>
                  <a:pt x="4953264" y="1935077"/>
                  <a:pt x="4994348" y="1951346"/>
                </a:cubicBezTo>
                <a:cubicBezTo>
                  <a:pt x="5037087" y="1968441"/>
                  <a:pt x="5037087" y="1981125"/>
                  <a:pt x="5001792" y="2030756"/>
                </a:cubicBezTo>
                <a:cubicBezTo>
                  <a:pt x="5093611" y="2041511"/>
                  <a:pt x="5093611" y="2041511"/>
                  <a:pt x="5065212" y="2119543"/>
                </a:cubicBezTo>
                <a:cubicBezTo>
                  <a:pt x="5142142" y="2126712"/>
                  <a:pt x="5192876" y="2163660"/>
                  <a:pt x="5204732" y="2244450"/>
                </a:cubicBezTo>
                <a:cubicBezTo>
                  <a:pt x="5210523" y="2283604"/>
                  <a:pt x="5245265" y="2302077"/>
                  <a:pt x="5283866" y="2328272"/>
                </a:cubicBezTo>
                <a:cubicBezTo>
                  <a:pt x="5235890" y="2353641"/>
                  <a:pt x="5203354" y="2406580"/>
                  <a:pt x="5147380" y="2350606"/>
                </a:cubicBezTo>
                <a:cubicBezTo>
                  <a:pt x="5126976" y="2330203"/>
                  <a:pt x="5128904" y="2356121"/>
                  <a:pt x="5126148" y="2363566"/>
                </a:cubicBezTo>
                <a:cubicBezTo>
                  <a:pt x="5119532" y="2381764"/>
                  <a:pt x="5133316" y="2393897"/>
                  <a:pt x="5142417" y="2407682"/>
                </a:cubicBezTo>
                <a:cubicBezTo>
                  <a:pt x="5151240" y="2421470"/>
                  <a:pt x="5161718" y="2436083"/>
                  <a:pt x="5164200" y="2451526"/>
                </a:cubicBezTo>
                <a:cubicBezTo>
                  <a:pt x="5165852" y="2462279"/>
                  <a:pt x="5157858" y="2477994"/>
                  <a:pt x="5149034" y="2485992"/>
                </a:cubicBezTo>
                <a:cubicBezTo>
                  <a:pt x="5102710" y="2528178"/>
                  <a:pt x="5130284" y="2623031"/>
                  <a:pt x="5042601" y="2635164"/>
                </a:cubicBezTo>
                <a:cubicBezTo>
                  <a:pt x="5003171" y="2640677"/>
                  <a:pt x="4984146" y="2675420"/>
                  <a:pt x="4955194" y="2694445"/>
                </a:cubicBezTo>
                <a:cubicBezTo>
                  <a:pt x="4854552" y="2760897"/>
                  <a:pt x="4787272" y="2846375"/>
                  <a:pt x="4756116" y="2963836"/>
                </a:cubicBezTo>
                <a:cubicBezTo>
                  <a:pt x="4747568" y="2996372"/>
                  <a:pt x="4714754" y="3022569"/>
                  <a:pt x="4693523" y="3051244"/>
                </a:cubicBezTo>
                <a:cubicBezTo>
                  <a:pt x="4703726" y="3072199"/>
                  <a:pt x="4759424" y="3026979"/>
                  <a:pt x="4739848" y="3082125"/>
                </a:cubicBezTo>
                <a:cubicBezTo>
                  <a:pt x="4724958" y="3123486"/>
                  <a:pt x="4686906" y="3149129"/>
                  <a:pt x="4651060" y="3173670"/>
                </a:cubicBezTo>
                <a:cubicBezTo>
                  <a:pt x="4610252" y="3201518"/>
                  <a:pt x="4565032" y="3223852"/>
                  <a:pt x="4546556" y="3275413"/>
                </a:cubicBezTo>
                <a:cubicBezTo>
                  <a:pt x="4542697" y="3286444"/>
                  <a:pt x="4530288" y="3298024"/>
                  <a:pt x="4519261" y="3302437"/>
                </a:cubicBezTo>
                <a:cubicBezTo>
                  <a:pt x="3944081" y="4209875"/>
                  <a:pt x="2528194" y="4215939"/>
                  <a:pt x="2364961" y="4209597"/>
                </a:cubicBezTo>
                <a:cubicBezTo>
                  <a:pt x="2167260" y="4201602"/>
                  <a:pt x="1980313" y="4145627"/>
                  <a:pt x="1796951" y="4075867"/>
                </a:cubicBezTo>
                <a:cubicBezTo>
                  <a:pt x="1719469" y="4046365"/>
                  <a:pt x="1647505" y="4004453"/>
                  <a:pt x="1572227" y="3971917"/>
                </a:cubicBezTo>
                <a:cubicBezTo>
                  <a:pt x="1468277" y="3926971"/>
                  <a:pt x="1388040" y="3841219"/>
                  <a:pt x="1284364" y="3805097"/>
                </a:cubicBezTo>
                <a:cubicBezTo>
                  <a:pt x="1177655" y="3767873"/>
                  <a:pt x="1086388" y="3699767"/>
                  <a:pt x="976645" y="3670815"/>
                </a:cubicBezTo>
                <a:cubicBezTo>
                  <a:pt x="918742" y="3655375"/>
                  <a:pt x="862768" y="3627527"/>
                  <a:pt x="871866" y="3547839"/>
                </a:cubicBezTo>
                <a:cubicBezTo>
                  <a:pt x="874349" y="3525228"/>
                  <a:pt x="859184" y="3506755"/>
                  <a:pt x="835195" y="3513373"/>
                </a:cubicBezTo>
                <a:cubicBezTo>
                  <a:pt x="789424" y="3525780"/>
                  <a:pt x="768744" y="3492967"/>
                  <a:pt x="743375" y="3468427"/>
                </a:cubicBezTo>
                <a:cubicBezTo>
                  <a:pt x="698156" y="3424863"/>
                  <a:pt x="655142" y="3378540"/>
                  <a:pt x="583175" y="3371370"/>
                </a:cubicBezTo>
                <a:cubicBezTo>
                  <a:pt x="596961" y="3337178"/>
                  <a:pt x="620399" y="3342142"/>
                  <a:pt x="641906" y="3349311"/>
                </a:cubicBezTo>
                <a:cubicBezTo>
                  <a:pt x="698432" y="3368062"/>
                  <a:pt x="754405" y="3389293"/>
                  <a:pt x="810930" y="3408042"/>
                </a:cubicBezTo>
                <a:cubicBezTo>
                  <a:pt x="847878" y="3420175"/>
                  <a:pt x="884551" y="3437271"/>
                  <a:pt x="933908" y="3423758"/>
                </a:cubicBezTo>
                <a:cubicBezTo>
                  <a:pt x="891445" y="3354826"/>
                  <a:pt x="819202" y="3342418"/>
                  <a:pt x="760747" y="3321187"/>
                </a:cubicBezTo>
                <a:cubicBezTo>
                  <a:pt x="687678" y="3294441"/>
                  <a:pt x="644664" y="3243980"/>
                  <a:pt x="593101" y="3187731"/>
                </a:cubicBezTo>
                <a:cubicBezTo>
                  <a:pt x="646869" y="3174220"/>
                  <a:pt x="680233" y="3215581"/>
                  <a:pt x="722419" y="3213374"/>
                </a:cubicBezTo>
                <a:cubicBezTo>
                  <a:pt x="724627" y="3206207"/>
                  <a:pt x="728486" y="3195729"/>
                  <a:pt x="727934" y="3195451"/>
                </a:cubicBezTo>
                <a:cubicBezTo>
                  <a:pt x="659002" y="3164570"/>
                  <a:pt x="626741" y="3106666"/>
                  <a:pt x="615987" y="3036630"/>
                </a:cubicBezTo>
                <a:cubicBezTo>
                  <a:pt x="610473" y="3000510"/>
                  <a:pt x="585381" y="2989205"/>
                  <a:pt x="560564" y="2972660"/>
                </a:cubicBezTo>
                <a:cubicBezTo>
                  <a:pt x="473984" y="2913930"/>
                  <a:pt x="382441" y="2860713"/>
                  <a:pt x="311302" y="2779924"/>
                </a:cubicBezTo>
                <a:cubicBezTo>
                  <a:pt x="393471" y="2790677"/>
                  <a:pt x="459371" y="2843341"/>
                  <a:pt x="547882" y="2865952"/>
                </a:cubicBezTo>
                <a:cubicBezTo>
                  <a:pt x="477570" y="2777166"/>
                  <a:pt x="386577" y="2732222"/>
                  <a:pt x="303582" y="2678453"/>
                </a:cubicBezTo>
                <a:cubicBezTo>
                  <a:pt x="265806" y="2653913"/>
                  <a:pt x="230790" y="2622479"/>
                  <a:pt x="185016" y="2609244"/>
                </a:cubicBezTo>
                <a:cubicBezTo>
                  <a:pt x="168748" y="2604556"/>
                  <a:pt x="142002" y="2594630"/>
                  <a:pt x="154963" y="2568435"/>
                </a:cubicBezTo>
                <a:cubicBezTo>
                  <a:pt x="165990" y="2546654"/>
                  <a:pt x="187773" y="2553269"/>
                  <a:pt x="207627" y="2559612"/>
                </a:cubicBezTo>
                <a:cubicBezTo>
                  <a:pt x="255328" y="2575330"/>
                  <a:pt x="304685" y="2575604"/>
                  <a:pt x="369207" y="2575330"/>
                </a:cubicBezTo>
                <a:cubicBezTo>
                  <a:pt x="315163" y="2503363"/>
                  <a:pt x="216174" y="2524871"/>
                  <a:pt x="169852" y="2449319"/>
                </a:cubicBezTo>
                <a:cubicBezTo>
                  <a:pt x="227755" y="2436083"/>
                  <a:pt x="272424" y="2463381"/>
                  <a:pt x="319299" y="2468619"/>
                </a:cubicBezTo>
                <a:cubicBezTo>
                  <a:pt x="361761" y="2473307"/>
                  <a:pt x="372239" y="2460624"/>
                  <a:pt x="362313" y="2418988"/>
                </a:cubicBezTo>
                <a:cubicBezTo>
                  <a:pt x="346873" y="2354190"/>
                  <a:pt x="370034" y="2321102"/>
                  <a:pt x="431798" y="2338750"/>
                </a:cubicBezTo>
                <a:cubicBezTo>
                  <a:pt x="489149" y="2355293"/>
                  <a:pt x="495215" y="2331030"/>
                  <a:pt x="479775" y="2294082"/>
                </a:cubicBezTo>
                <a:cubicBezTo>
                  <a:pt x="457716" y="2240315"/>
                  <a:pt x="482807" y="2198678"/>
                  <a:pt x="499903" y="2153458"/>
                </a:cubicBezTo>
                <a:cubicBezTo>
                  <a:pt x="526099" y="2084525"/>
                  <a:pt x="515069" y="2050885"/>
                  <a:pt x="458544" y="1999599"/>
                </a:cubicBezTo>
                <a:cubicBezTo>
                  <a:pt x="426835" y="1970921"/>
                  <a:pt x="392645" y="1946658"/>
                  <a:pt x="346596" y="1921843"/>
                </a:cubicBezTo>
                <a:cubicBezTo>
                  <a:pt x="452753" y="1908331"/>
                  <a:pt x="341358" y="1862836"/>
                  <a:pt x="378857" y="1834435"/>
                </a:cubicBezTo>
                <a:cubicBezTo>
                  <a:pt x="453856" y="1822854"/>
                  <a:pt x="515069" y="1913294"/>
                  <a:pt x="617091" y="1887376"/>
                </a:cubicBezTo>
                <a:cubicBezTo>
                  <a:pt x="491080" y="1809066"/>
                  <a:pt x="351835" y="1783423"/>
                  <a:pt x="260568" y="1679198"/>
                </a:cubicBezTo>
                <a:cubicBezTo>
                  <a:pt x="281523" y="1655484"/>
                  <a:pt x="302479" y="1677543"/>
                  <a:pt x="320402" y="1668720"/>
                </a:cubicBezTo>
                <a:cubicBezTo>
                  <a:pt x="319850" y="1663205"/>
                  <a:pt x="321230" y="1654932"/>
                  <a:pt x="317920" y="1652452"/>
                </a:cubicBezTo>
                <a:cubicBezTo>
                  <a:pt x="249815" y="1595650"/>
                  <a:pt x="248711" y="1594273"/>
                  <a:pt x="321779" y="1552359"/>
                </a:cubicBezTo>
                <a:cubicBezTo>
                  <a:pt x="347424" y="1537746"/>
                  <a:pt x="345218" y="1524786"/>
                  <a:pt x="331707" y="1506313"/>
                </a:cubicBezTo>
                <a:cubicBezTo>
                  <a:pt x="322055" y="1493353"/>
                  <a:pt x="310475" y="1481772"/>
                  <a:pt x="315990" y="1453371"/>
                </a:cubicBezTo>
                <a:cubicBezTo>
                  <a:pt x="355971" y="1489769"/>
                  <a:pt x="549259" y="1477912"/>
                  <a:pt x="583450" y="1474052"/>
                </a:cubicBezTo>
                <a:cubicBezTo>
                  <a:pt x="621777" y="1469917"/>
                  <a:pt x="659553" y="1452269"/>
                  <a:pt x="699809" y="1461919"/>
                </a:cubicBezTo>
                <a:cubicBezTo>
                  <a:pt x="732070" y="1469641"/>
                  <a:pt x="881516" y="1544364"/>
                  <a:pt x="902750" y="1458612"/>
                </a:cubicBezTo>
                <a:cubicBezTo>
                  <a:pt x="903853" y="1454475"/>
                  <a:pt x="964237" y="1464127"/>
                  <a:pt x="996774" y="1468814"/>
                </a:cubicBezTo>
                <a:cubicBezTo>
                  <a:pt x="1025451" y="1472674"/>
                  <a:pt x="1057712" y="1489769"/>
                  <a:pt x="1077012" y="1455578"/>
                </a:cubicBezTo>
                <a:cubicBezTo>
                  <a:pt x="1088317" y="1435450"/>
                  <a:pt x="1041719" y="1396571"/>
                  <a:pt x="1000083" y="1393262"/>
                </a:cubicBezTo>
                <a:cubicBezTo>
                  <a:pt x="963961" y="1390229"/>
                  <a:pt x="926186" y="1385817"/>
                  <a:pt x="891720" y="1394089"/>
                </a:cubicBezTo>
                <a:cubicBezTo>
                  <a:pt x="849258" y="1404017"/>
                  <a:pt x="826372" y="1388024"/>
                  <a:pt x="814515" y="1353557"/>
                </a:cubicBezTo>
                <a:cubicBezTo>
                  <a:pt x="801280" y="1315506"/>
                  <a:pt x="775911" y="1297858"/>
                  <a:pt x="740895" y="1280211"/>
                </a:cubicBezTo>
                <a:cubicBezTo>
                  <a:pt x="655967" y="1237474"/>
                  <a:pt x="574352" y="1188118"/>
                  <a:pt x="481154" y="1163301"/>
                </a:cubicBezTo>
                <a:cubicBezTo>
                  <a:pt x="462679" y="1158337"/>
                  <a:pt x="442276" y="1151719"/>
                  <a:pt x="433728" y="1118909"/>
                </a:cubicBezTo>
                <a:cubicBezTo>
                  <a:pt x="686023" y="1167987"/>
                  <a:pt x="915984" y="1295929"/>
                  <a:pt x="1176276" y="1288484"/>
                </a:cubicBezTo>
                <a:cubicBezTo>
                  <a:pt x="1105137" y="1247950"/>
                  <a:pt x="1022694" y="1245745"/>
                  <a:pt x="946867" y="1217344"/>
                </a:cubicBezTo>
                <a:cubicBezTo>
                  <a:pt x="1000635" y="1196113"/>
                  <a:pt x="1051094" y="1218172"/>
                  <a:pt x="1102104" y="1230304"/>
                </a:cubicBezTo>
                <a:cubicBezTo>
                  <a:pt x="1144843" y="1240230"/>
                  <a:pt x="1183446" y="1241885"/>
                  <a:pt x="1188133" y="1182603"/>
                </a:cubicBezTo>
                <a:cubicBezTo>
                  <a:pt x="1186478" y="1178742"/>
                  <a:pt x="1186754" y="1173780"/>
                  <a:pt x="1187030" y="1169092"/>
                </a:cubicBezTo>
                <a:cubicBezTo>
                  <a:pt x="1172690" y="1144552"/>
                  <a:pt x="1150358" y="1131868"/>
                  <a:pt x="1123887" y="1124698"/>
                </a:cubicBezTo>
                <a:cubicBezTo>
                  <a:pt x="1107894" y="1120286"/>
                  <a:pt x="1086663" y="1113668"/>
                  <a:pt x="1086938" y="1096023"/>
                </a:cubicBezTo>
                <a:cubicBezTo>
                  <a:pt x="1087765" y="1030674"/>
                  <a:pt x="1036756" y="1011647"/>
                  <a:pt x="985744" y="992622"/>
                </a:cubicBezTo>
                <a:cubicBezTo>
                  <a:pt x="1014145" y="960086"/>
                  <a:pt x="1036479" y="984074"/>
                  <a:pt x="1057987" y="981594"/>
                </a:cubicBezTo>
                <a:cubicBezTo>
                  <a:pt x="1072049" y="979939"/>
                  <a:pt x="1084733" y="976906"/>
                  <a:pt x="1084733" y="960086"/>
                </a:cubicBezTo>
                <a:cubicBezTo>
                  <a:pt x="1085008" y="946023"/>
                  <a:pt x="1078390" y="930030"/>
                  <a:pt x="1064605" y="929756"/>
                </a:cubicBezTo>
                <a:cubicBezTo>
                  <a:pt x="978300" y="927273"/>
                  <a:pt x="930599" y="836833"/>
                  <a:pt x="840985" y="836558"/>
                </a:cubicBezTo>
                <a:cubicBezTo>
                  <a:pt x="787493" y="836558"/>
                  <a:pt x="868834" y="785547"/>
                  <a:pt x="823615" y="764315"/>
                </a:cubicBezTo>
                <a:cubicBezTo>
                  <a:pt x="813687" y="759628"/>
                  <a:pt x="849533" y="752460"/>
                  <a:pt x="865526" y="753562"/>
                </a:cubicBezTo>
                <a:cubicBezTo>
                  <a:pt x="881242" y="754665"/>
                  <a:pt x="895304" y="768175"/>
                  <a:pt x="914331" y="758525"/>
                </a:cubicBezTo>
                <a:cubicBezTo>
                  <a:pt x="924808" y="724059"/>
                  <a:pt x="897787" y="711375"/>
                  <a:pt x="875452" y="701724"/>
                </a:cubicBezTo>
                <a:cubicBezTo>
                  <a:pt x="823889" y="679390"/>
                  <a:pt x="773706" y="652369"/>
                  <a:pt x="717181" y="644371"/>
                </a:cubicBezTo>
                <a:cubicBezTo>
                  <a:pt x="697053" y="641614"/>
                  <a:pt x="746133" y="604666"/>
                  <a:pt x="755783" y="591707"/>
                </a:cubicBezTo>
                <a:cubicBezTo>
                  <a:pt x="528304" y="455496"/>
                  <a:pt x="254778" y="462388"/>
                  <a:pt x="0" y="352370"/>
                </a:cubicBezTo>
                <a:cubicBezTo>
                  <a:pt x="56250" y="330864"/>
                  <a:pt x="97610" y="346580"/>
                  <a:pt x="135937" y="349889"/>
                </a:cubicBezTo>
                <a:cubicBezTo>
                  <a:pt x="231615" y="358160"/>
                  <a:pt x="326193" y="375256"/>
                  <a:pt x="421595" y="385458"/>
                </a:cubicBezTo>
                <a:cubicBezTo>
                  <a:pt x="468469" y="390421"/>
                  <a:pt x="512035" y="409172"/>
                  <a:pt x="564424" y="379393"/>
                </a:cubicBezTo>
                <a:cubicBezTo>
                  <a:pt x="599443" y="359540"/>
                  <a:pt x="655418" y="381046"/>
                  <a:pt x="698432" y="398694"/>
                </a:cubicBezTo>
                <a:cubicBezTo>
                  <a:pt x="734000" y="413307"/>
                  <a:pt x="767916" y="417167"/>
                  <a:pt x="815067" y="398694"/>
                </a:cubicBezTo>
                <a:cubicBezTo>
                  <a:pt x="772328" y="387389"/>
                  <a:pt x="739515" y="377463"/>
                  <a:pt x="705876" y="370568"/>
                </a:cubicBezTo>
                <a:cubicBezTo>
                  <a:pt x="679130" y="365055"/>
                  <a:pt x="742825" y="342719"/>
                  <a:pt x="775360" y="345477"/>
                </a:cubicBezTo>
                <a:cubicBezTo>
                  <a:pt x="820857" y="349337"/>
                  <a:pt x="795214" y="335000"/>
                  <a:pt x="787493" y="315146"/>
                </a:cubicBezTo>
                <a:cubicBezTo>
                  <a:pt x="779221" y="293915"/>
                  <a:pt x="803761" y="287298"/>
                  <a:pt x="819202" y="291709"/>
                </a:cubicBezTo>
                <a:cubicBezTo>
                  <a:pt x="878484" y="309081"/>
                  <a:pt x="937491" y="278474"/>
                  <a:pt x="998705" y="303291"/>
                </a:cubicBezTo>
                <a:cubicBezTo>
                  <a:pt x="983263" y="242077"/>
                  <a:pt x="949899" y="215331"/>
                  <a:pt x="880139" y="206783"/>
                </a:cubicBezTo>
                <a:cubicBezTo>
                  <a:pt x="853944" y="203475"/>
                  <a:pt x="826647" y="208438"/>
                  <a:pt x="804037" y="190790"/>
                </a:cubicBezTo>
                <a:cubicBezTo>
                  <a:pt x="791076" y="180590"/>
                  <a:pt x="776463" y="168457"/>
                  <a:pt x="786666" y="149707"/>
                </a:cubicBezTo>
                <a:cubicBezTo>
                  <a:pt x="793834" y="136471"/>
                  <a:pt x="809276" y="136471"/>
                  <a:pt x="821960" y="140884"/>
                </a:cubicBezTo>
                <a:cubicBezTo>
                  <a:pt x="878761" y="160461"/>
                  <a:pt x="938043" y="167630"/>
                  <a:pt x="997325" y="174800"/>
                </a:cubicBezTo>
                <a:cubicBezTo>
                  <a:pt x="1006426" y="175902"/>
                  <a:pt x="1016626" y="179487"/>
                  <a:pt x="1026829" y="161287"/>
                </a:cubicBezTo>
                <a:cubicBezTo>
                  <a:pt x="915984" y="131783"/>
                  <a:pt x="810655" y="89872"/>
                  <a:pt x="696777" y="73604"/>
                </a:cubicBezTo>
                <a:cubicBezTo>
                  <a:pt x="698432" y="65884"/>
                  <a:pt x="700086" y="58164"/>
                  <a:pt x="701741" y="50444"/>
                </a:cubicBezTo>
                <a:cubicBezTo>
                  <a:pt x="790801" y="61471"/>
                  <a:pt x="879864" y="72501"/>
                  <a:pt x="992362" y="86289"/>
                </a:cubicBezTo>
                <a:cubicBezTo>
                  <a:pt x="923153" y="42446"/>
                  <a:pt x="857805" y="57060"/>
                  <a:pt x="806519" y="18183"/>
                </a:cubicBezTo>
                <a:cubicBezTo>
                  <a:pt x="816170" y="3431"/>
                  <a:pt x="827820" y="-292"/>
                  <a:pt x="839883" y="1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7A9A54D-DBC9-28A4-EE7E-B6F15D125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545" y="1648952"/>
            <a:ext cx="5707380" cy="4566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eed17a5-4be9-4aaf-938e-3624ae4d2a3a" xsi:nil="true"/>
    <lcf76f155ced4ddcb4097134ff3c332f xmlns="919e5e9c-0cbc-4479-9151-6e07ccfb5d87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093C2D101E8A84490E8EFC536A1FC8F" ma:contentTypeVersion="11" ma:contentTypeDescription="Create a new document." ma:contentTypeScope="" ma:versionID="5a0a0694c110be3ee42219737c89740e">
  <xsd:schema xmlns:xsd="http://www.w3.org/2001/XMLSchema" xmlns:xs="http://www.w3.org/2001/XMLSchema" xmlns:p="http://schemas.microsoft.com/office/2006/metadata/properties" xmlns:ns2="919e5e9c-0cbc-4479-9151-6e07ccfb5d87" xmlns:ns3="7eed17a5-4be9-4aaf-938e-3624ae4d2a3a" targetNamespace="http://schemas.microsoft.com/office/2006/metadata/properties" ma:root="true" ma:fieldsID="f66a9e1762d0bddcf98615a57dd58327" ns2:_="" ns3:_="">
    <xsd:import namespace="919e5e9c-0cbc-4479-9151-6e07ccfb5d87"/>
    <xsd:import namespace="7eed17a5-4be9-4aaf-938e-3624ae4d2a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9e5e9c-0cbc-4479-9151-6e07ccfb5d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487d3474-121e-4e30-b1a9-28609572385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ed17a5-4be9-4aaf-938e-3624ae4d2a3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fc98315f-7fde-4e77-b6f3-814d2e128d71}" ma:internalName="TaxCatchAll" ma:showField="CatchAllData" ma:web="7eed17a5-4be9-4aaf-938e-3624ae4d2a3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30C4C9-16B6-4103-9E02-1A369E3DE867}">
  <ds:schemaRefs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7eed17a5-4be9-4aaf-938e-3624ae4d2a3a"/>
    <ds:schemaRef ds:uri="919e5e9c-0cbc-4479-9151-6e07ccfb5d87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84CFD95-2890-4AC5-9495-EDE2F22945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0AC2C68-A333-4E08-9D87-67F8F406B4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19e5e9c-0cbc-4479-9151-6e07ccfb5d87"/>
    <ds:schemaRef ds:uri="7eed17a5-4be9-4aaf-938e-3624ae4d2a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929</Words>
  <Application>Microsoft Macintosh PowerPoint</Application>
  <PresentationFormat>On-screen Show (4:3)</PresentationFormat>
  <Paragraphs>133</Paragraphs>
  <Slides>19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Jordan Staley</cp:lastModifiedBy>
  <cp:revision>1</cp:revision>
  <dcterms:created xsi:type="dcterms:W3CDTF">2013-01-27T09:14:16Z</dcterms:created>
  <dcterms:modified xsi:type="dcterms:W3CDTF">2025-12-04T15:58:19Z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0x0101002093C2D101E8A84490E8EFC536A1FC8F</vt:lpwstr>
  </property>
  <property fmtid="{D5CDD505-2E9C-101B-9397-08002B2CF9AE}" pid="3" name="MediaServiceImageTags">
    <vt:lpwstr/>
  </property>
</Properties>
</file>

<file path=docProps/thumbnail.jpeg>
</file>